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56" r:id="rId2"/>
    <p:sldId id="336" r:id="rId3"/>
    <p:sldId id="338" r:id="rId4"/>
    <p:sldId id="33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2" r:id="rId15"/>
    <p:sldId id="293" r:id="rId16"/>
    <p:sldId id="294" r:id="rId17"/>
    <p:sldId id="266" r:id="rId18"/>
    <p:sldId id="286" r:id="rId19"/>
    <p:sldId id="287" r:id="rId20"/>
    <p:sldId id="290" r:id="rId21"/>
    <p:sldId id="291" r:id="rId22"/>
    <p:sldId id="285" r:id="rId23"/>
    <p:sldId id="301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80" r:id="rId36"/>
    <p:sldId id="281" r:id="rId37"/>
    <p:sldId id="28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717" autoAdjust="0"/>
    <p:restoredTop sz="94607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FCD95-63DC-4989-9D5B-388E1D21D664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973D82A-2EA8-42F4-98E0-E024AB601DC7}">
      <dgm:prSet phldrT="[Текст]" custT="1"/>
      <dgm:spPr/>
      <dgm:t>
        <a:bodyPr/>
        <a:lstStyle/>
        <a:p>
          <a:r>
            <a:rPr lang="ru-RU" sz="2800" b="1" smtClean="0"/>
            <a:t>общеучебные</a:t>
          </a:r>
          <a:endParaRPr lang="ru-RU" sz="2800" dirty="0"/>
        </a:p>
      </dgm:t>
    </dgm:pt>
    <dgm:pt modelId="{85BD4BD0-CF45-425B-9D7F-4F20C20E93F9}" type="parTrans" cxnId="{4D64D00E-72B3-45CD-81A0-48583F2CA142}">
      <dgm:prSet/>
      <dgm:spPr/>
      <dgm:t>
        <a:bodyPr/>
        <a:lstStyle/>
        <a:p>
          <a:endParaRPr lang="ru-RU"/>
        </a:p>
      </dgm:t>
    </dgm:pt>
    <dgm:pt modelId="{95DE03C0-43E7-48C1-9C26-E642F41FE3D9}" type="sibTrans" cxnId="{4D64D00E-72B3-45CD-81A0-48583F2CA142}">
      <dgm:prSet/>
      <dgm:spPr/>
      <dgm:t>
        <a:bodyPr/>
        <a:lstStyle/>
        <a:p>
          <a:endParaRPr lang="ru-RU"/>
        </a:p>
      </dgm:t>
    </dgm:pt>
    <dgm:pt modelId="{4BB0C8B5-DC57-45C0-99F5-A628C1531F05}">
      <dgm:prSet phldrT="[Текст]" custT="1"/>
      <dgm:spPr/>
      <dgm:t>
        <a:bodyPr/>
        <a:lstStyle/>
        <a:p>
          <a:r>
            <a:rPr lang="ru-RU" sz="2800" b="1" smtClean="0"/>
            <a:t>логические универсальные действия</a:t>
          </a:r>
          <a:endParaRPr lang="ru-RU" sz="2800" dirty="0"/>
        </a:p>
      </dgm:t>
    </dgm:pt>
    <dgm:pt modelId="{2453D5CE-05FB-463B-9DC2-B09B479DE55D}" type="parTrans" cxnId="{912E512D-F5E3-4B1D-AF4C-59DD1357BF3C}">
      <dgm:prSet/>
      <dgm:spPr/>
      <dgm:t>
        <a:bodyPr/>
        <a:lstStyle/>
        <a:p>
          <a:endParaRPr lang="ru-RU"/>
        </a:p>
      </dgm:t>
    </dgm:pt>
    <dgm:pt modelId="{62D1EE5F-65B3-4041-B3D3-27AC06FCD7F0}" type="sibTrans" cxnId="{912E512D-F5E3-4B1D-AF4C-59DD1357BF3C}">
      <dgm:prSet/>
      <dgm:spPr/>
      <dgm:t>
        <a:bodyPr/>
        <a:lstStyle/>
        <a:p>
          <a:endParaRPr lang="ru-RU"/>
        </a:p>
      </dgm:t>
    </dgm:pt>
    <dgm:pt modelId="{A8FBF3B5-FCF3-46A5-8246-F8D62802287D}">
      <dgm:prSet phldrT="[Текст]" custT="1"/>
      <dgm:spPr/>
      <dgm:t>
        <a:bodyPr/>
        <a:lstStyle/>
        <a:p>
          <a:r>
            <a:rPr lang="ru-RU" sz="2800" b="1" smtClean="0"/>
            <a:t>постановка и решение проблемы</a:t>
          </a:r>
          <a:endParaRPr lang="ru-RU" sz="2800" dirty="0"/>
        </a:p>
      </dgm:t>
    </dgm:pt>
    <dgm:pt modelId="{5C08F599-308C-441D-ADBC-86DD17B6A158}" type="parTrans" cxnId="{0E2FBFE7-B7D6-424F-A94A-F7D77D4C41EC}">
      <dgm:prSet/>
      <dgm:spPr/>
      <dgm:t>
        <a:bodyPr/>
        <a:lstStyle/>
        <a:p>
          <a:endParaRPr lang="ru-RU"/>
        </a:p>
      </dgm:t>
    </dgm:pt>
    <dgm:pt modelId="{61FFC383-7E17-4010-9CC4-DF0E46AFBA75}" type="sibTrans" cxnId="{0E2FBFE7-B7D6-424F-A94A-F7D77D4C41EC}">
      <dgm:prSet/>
      <dgm:spPr/>
      <dgm:t>
        <a:bodyPr/>
        <a:lstStyle/>
        <a:p>
          <a:endParaRPr lang="ru-RU"/>
        </a:p>
      </dgm:t>
    </dgm:pt>
    <dgm:pt modelId="{00F3BA45-26A4-40C5-81F0-35F9B4F26CD6}" type="pres">
      <dgm:prSet presAssocID="{43AFCD95-63DC-4989-9D5B-388E1D21D6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E0C11F-98C9-4003-8306-8F6E462C1D7F}" type="pres">
      <dgm:prSet presAssocID="{43AFCD95-63DC-4989-9D5B-388E1D21D664}" presName="Name1" presStyleCnt="0"/>
      <dgm:spPr/>
    </dgm:pt>
    <dgm:pt modelId="{94E8083F-0F40-404D-B427-3C063B91BE43}" type="pres">
      <dgm:prSet presAssocID="{43AFCD95-63DC-4989-9D5B-388E1D21D664}" presName="cycle" presStyleCnt="0"/>
      <dgm:spPr/>
    </dgm:pt>
    <dgm:pt modelId="{61ABB637-CC0E-4EE0-9342-C08140043607}" type="pres">
      <dgm:prSet presAssocID="{43AFCD95-63DC-4989-9D5B-388E1D21D664}" presName="srcNode" presStyleLbl="node1" presStyleIdx="0" presStyleCnt="3"/>
      <dgm:spPr/>
    </dgm:pt>
    <dgm:pt modelId="{E04F3D83-C1B4-4A32-8570-5FBC11821622}" type="pres">
      <dgm:prSet presAssocID="{43AFCD95-63DC-4989-9D5B-388E1D21D664}" presName="conn" presStyleLbl="parChTrans1D2" presStyleIdx="0" presStyleCnt="1"/>
      <dgm:spPr/>
      <dgm:t>
        <a:bodyPr/>
        <a:lstStyle/>
        <a:p>
          <a:endParaRPr lang="ru-RU"/>
        </a:p>
      </dgm:t>
    </dgm:pt>
    <dgm:pt modelId="{56F6F818-0103-46DB-8081-389826EAE377}" type="pres">
      <dgm:prSet presAssocID="{43AFCD95-63DC-4989-9D5B-388E1D21D664}" presName="extraNode" presStyleLbl="node1" presStyleIdx="0" presStyleCnt="3"/>
      <dgm:spPr/>
    </dgm:pt>
    <dgm:pt modelId="{7F45BC77-63F4-4577-8F63-64D2E307B418}" type="pres">
      <dgm:prSet presAssocID="{43AFCD95-63DC-4989-9D5B-388E1D21D664}" presName="dstNode" presStyleLbl="node1" presStyleIdx="0" presStyleCnt="3"/>
      <dgm:spPr/>
    </dgm:pt>
    <dgm:pt modelId="{5FCEA918-DB0F-49B5-A850-6E41950B6695}" type="pres">
      <dgm:prSet presAssocID="{0973D82A-2EA8-42F4-98E0-E024AB601DC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E94AC-D6AA-4FB4-B981-FDDAA5DE7691}" type="pres">
      <dgm:prSet presAssocID="{0973D82A-2EA8-42F4-98E0-E024AB601DC7}" presName="accent_1" presStyleCnt="0"/>
      <dgm:spPr/>
    </dgm:pt>
    <dgm:pt modelId="{2EC708C6-4D84-4A71-ACC3-D14EC4C6DDCC}" type="pres">
      <dgm:prSet presAssocID="{0973D82A-2EA8-42F4-98E0-E024AB601DC7}" presName="accentRepeatNode" presStyleLbl="solidFgAcc1" presStyleIdx="0" presStyleCnt="3"/>
      <dgm:spPr/>
    </dgm:pt>
    <dgm:pt modelId="{E2065988-B958-4979-9BBD-470B33D76CA5}" type="pres">
      <dgm:prSet presAssocID="{4BB0C8B5-DC57-45C0-99F5-A628C1531F0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00137-91AC-421A-8C09-A8240CCA0E61}" type="pres">
      <dgm:prSet presAssocID="{4BB0C8B5-DC57-45C0-99F5-A628C1531F05}" presName="accent_2" presStyleCnt="0"/>
      <dgm:spPr/>
    </dgm:pt>
    <dgm:pt modelId="{3F52F87C-EAA3-4C88-9F6B-B0C458A92EDB}" type="pres">
      <dgm:prSet presAssocID="{4BB0C8B5-DC57-45C0-99F5-A628C1531F05}" presName="accentRepeatNode" presStyleLbl="solidFgAcc1" presStyleIdx="1" presStyleCnt="3"/>
      <dgm:spPr/>
    </dgm:pt>
    <dgm:pt modelId="{EBE987EC-772D-4EAF-8A0F-46877733616D}" type="pres">
      <dgm:prSet presAssocID="{A8FBF3B5-FCF3-46A5-8246-F8D62802287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AD05-3CA5-44B8-8DAA-1989E4640C01}" type="pres">
      <dgm:prSet presAssocID="{A8FBF3B5-FCF3-46A5-8246-F8D62802287D}" presName="accent_3" presStyleCnt="0"/>
      <dgm:spPr/>
    </dgm:pt>
    <dgm:pt modelId="{DD051614-38DD-4EB9-AA34-D67B8CB7322D}" type="pres">
      <dgm:prSet presAssocID="{A8FBF3B5-FCF3-46A5-8246-F8D62802287D}" presName="accentRepeatNode" presStyleLbl="solidFgAcc1" presStyleIdx="2" presStyleCnt="3"/>
      <dgm:spPr/>
    </dgm:pt>
  </dgm:ptLst>
  <dgm:cxnLst>
    <dgm:cxn modelId="{4D64D00E-72B3-45CD-81A0-48583F2CA142}" srcId="{43AFCD95-63DC-4989-9D5B-388E1D21D664}" destId="{0973D82A-2EA8-42F4-98E0-E024AB601DC7}" srcOrd="0" destOrd="0" parTransId="{85BD4BD0-CF45-425B-9D7F-4F20C20E93F9}" sibTransId="{95DE03C0-43E7-48C1-9C26-E642F41FE3D9}"/>
    <dgm:cxn modelId="{CB821987-005B-4FD4-BBF4-4B6F372E0D1E}" type="presOf" srcId="{A8FBF3B5-FCF3-46A5-8246-F8D62802287D}" destId="{EBE987EC-772D-4EAF-8A0F-46877733616D}" srcOrd="0" destOrd="0" presId="urn:microsoft.com/office/officeart/2008/layout/VerticalCurvedList"/>
    <dgm:cxn modelId="{0593FBAC-DF62-4DD3-9920-EB496D59F020}" type="presOf" srcId="{95DE03C0-43E7-48C1-9C26-E642F41FE3D9}" destId="{E04F3D83-C1B4-4A32-8570-5FBC11821622}" srcOrd="0" destOrd="0" presId="urn:microsoft.com/office/officeart/2008/layout/VerticalCurvedList"/>
    <dgm:cxn modelId="{912E512D-F5E3-4B1D-AF4C-59DD1357BF3C}" srcId="{43AFCD95-63DC-4989-9D5B-388E1D21D664}" destId="{4BB0C8B5-DC57-45C0-99F5-A628C1531F05}" srcOrd="1" destOrd="0" parTransId="{2453D5CE-05FB-463B-9DC2-B09B479DE55D}" sibTransId="{62D1EE5F-65B3-4041-B3D3-27AC06FCD7F0}"/>
    <dgm:cxn modelId="{0E2FBFE7-B7D6-424F-A94A-F7D77D4C41EC}" srcId="{43AFCD95-63DC-4989-9D5B-388E1D21D664}" destId="{A8FBF3B5-FCF3-46A5-8246-F8D62802287D}" srcOrd="2" destOrd="0" parTransId="{5C08F599-308C-441D-ADBC-86DD17B6A158}" sibTransId="{61FFC383-7E17-4010-9CC4-DF0E46AFBA75}"/>
    <dgm:cxn modelId="{A2E8C812-A128-4FE0-ABD9-6E9366BDF012}" type="presOf" srcId="{43AFCD95-63DC-4989-9D5B-388E1D21D664}" destId="{00F3BA45-26A4-40C5-81F0-35F9B4F26CD6}" srcOrd="0" destOrd="0" presId="urn:microsoft.com/office/officeart/2008/layout/VerticalCurvedList"/>
    <dgm:cxn modelId="{9C56B92C-E76D-47E9-8816-6F27BDD82538}" type="presOf" srcId="{4BB0C8B5-DC57-45C0-99F5-A628C1531F05}" destId="{E2065988-B958-4979-9BBD-470B33D76CA5}" srcOrd="0" destOrd="0" presId="urn:microsoft.com/office/officeart/2008/layout/VerticalCurvedList"/>
    <dgm:cxn modelId="{D9B919AB-B145-4474-8942-F31BD8A667E9}" type="presOf" srcId="{0973D82A-2EA8-42F4-98E0-E024AB601DC7}" destId="{5FCEA918-DB0F-49B5-A850-6E41950B6695}" srcOrd="0" destOrd="0" presId="urn:microsoft.com/office/officeart/2008/layout/VerticalCurvedList"/>
    <dgm:cxn modelId="{6EF1F0A4-8D74-44C0-85C8-EF65225F8CB0}" type="presParOf" srcId="{00F3BA45-26A4-40C5-81F0-35F9B4F26CD6}" destId="{CAE0C11F-98C9-4003-8306-8F6E462C1D7F}" srcOrd="0" destOrd="0" presId="urn:microsoft.com/office/officeart/2008/layout/VerticalCurvedList"/>
    <dgm:cxn modelId="{8CA43A80-140E-4ADC-8EC2-4515A549A9EC}" type="presParOf" srcId="{CAE0C11F-98C9-4003-8306-8F6E462C1D7F}" destId="{94E8083F-0F40-404D-B427-3C063B91BE43}" srcOrd="0" destOrd="0" presId="urn:microsoft.com/office/officeart/2008/layout/VerticalCurvedList"/>
    <dgm:cxn modelId="{A29AA66D-2447-4A47-A1FE-FFAABC64460E}" type="presParOf" srcId="{94E8083F-0F40-404D-B427-3C063B91BE43}" destId="{61ABB637-CC0E-4EE0-9342-C08140043607}" srcOrd="0" destOrd="0" presId="urn:microsoft.com/office/officeart/2008/layout/VerticalCurvedList"/>
    <dgm:cxn modelId="{9A918264-8A18-46AF-A2C6-80112445B94E}" type="presParOf" srcId="{94E8083F-0F40-404D-B427-3C063B91BE43}" destId="{E04F3D83-C1B4-4A32-8570-5FBC11821622}" srcOrd="1" destOrd="0" presId="urn:microsoft.com/office/officeart/2008/layout/VerticalCurvedList"/>
    <dgm:cxn modelId="{021DDE86-08BF-441F-AE1E-091D76448638}" type="presParOf" srcId="{94E8083F-0F40-404D-B427-3C063B91BE43}" destId="{56F6F818-0103-46DB-8081-389826EAE377}" srcOrd="2" destOrd="0" presId="urn:microsoft.com/office/officeart/2008/layout/VerticalCurvedList"/>
    <dgm:cxn modelId="{816E8504-1527-486B-90F9-22E6CA4C6A4A}" type="presParOf" srcId="{94E8083F-0F40-404D-B427-3C063B91BE43}" destId="{7F45BC77-63F4-4577-8F63-64D2E307B418}" srcOrd="3" destOrd="0" presId="urn:microsoft.com/office/officeart/2008/layout/VerticalCurvedList"/>
    <dgm:cxn modelId="{8178FBE8-3A22-4DB8-85EA-4A1FCE1E5836}" type="presParOf" srcId="{CAE0C11F-98C9-4003-8306-8F6E462C1D7F}" destId="{5FCEA918-DB0F-49B5-A850-6E41950B6695}" srcOrd="1" destOrd="0" presId="urn:microsoft.com/office/officeart/2008/layout/VerticalCurvedList"/>
    <dgm:cxn modelId="{3F59FF6E-8947-466D-B55E-387F19229E67}" type="presParOf" srcId="{CAE0C11F-98C9-4003-8306-8F6E462C1D7F}" destId="{B3AE94AC-D6AA-4FB4-B981-FDDAA5DE7691}" srcOrd="2" destOrd="0" presId="urn:microsoft.com/office/officeart/2008/layout/VerticalCurvedList"/>
    <dgm:cxn modelId="{002E44C3-78E2-4E76-BFF3-DFF7644D911C}" type="presParOf" srcId="{B3AE94AC-D6AA-4FB4-B981-FDDAA5DE7691}" destId="{2EC708C6-4D84-4A71-ACC3-D14EC4C6DDCC}" srcOrd="0" destOrd="0" presId="urn:microsoft.com/office/officeart/2008/layout/VerticalCurvedList"/>
    <dgm:cxn modelId="{63F9D17A-9E81-433D-A4DA-4E98B3700DAB}" type="presParOf" srcId="{CAE0C11F-98C9-4003-8306-8F6E462C1D7F}" destId="{E2065988-B958-4979-9BBD-470B33D76CA5}" srcOrd="3" destOrd="0" presId="urn:microsoft.com/office/officeart/2008/layout/VerticalCurvedList"/>
    <dgm:cxn modelId="{C90032F2-50D9-4265-91B0-157E5A8C6C2B}" type="presParOf" srcId="{CAE0C11F-98C9-4003-8306-8F6E462C1D7F}" destId="{1C200137-91AC-421A-8C09-A8240CCA0E61}" srcOrd="4" destOrd="0" presId="urn:microsoft.com/office/officeart/2008/layout/VerticalCurvedList"/>
    <dgm:cxn modelId="{BE8DF4F4-D41D-453C-ADDD-502F698FF835}" type="presParOf" srcId="{1C200137-91AC-421A-8C09-A8240CCA0E61}" destId="{3F52F87C-EAA3-4C88-9F6B-B0C458A92EDB}" srcOrd="0" destOrd="0" presId="urn:microsoft.com/office/officeart/2008/layout/VerticalCurvedList"/>
    <dgm:cxn modelId="{268546A9-1B7F-4C29-95BA-666359593D83}" type="presParOf" srcId="{CAE0C11F-98C9-4003-8306-8F6E462C1D7F}" destId="{EBE987EC-772D-4EAF-8A0F-46877733616D}" srcOrd="5" destOrd="0" presId="urn:microsoft.com/office/officeart/2008/layout/VerticalCurvedList"/>
    <dgm:cxn modelId="{07F829B3-FFFD-4FF4-9960-08025CBC13AB}" type="presParOf" srcId="{CAE0C11F-98C9-4003-8306-8F6E462C1D7F}" destId="{188EAD05-3CA5-44B8-8DAA-1989E4640C01}" srcOrd="6" destOrd="0" presId="urn:microsoft.com/office/officeart/2008/layout/VerticalCurvedList"/>
    <dgm:cxn modelId="{7FA3DF97-F532-4396-A050-FE12411738B8}" type="presParOf" srcId="{188EAD05-3CA5-44B8-8DAA-1989E4640C01}" destId="{DD051614-38DD-4EB9-AA34-D67B8CB7322D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ECE2B-EEF7-438D-8670-6962020A2FE8}" type="doc">
      <dgm:prSet loTypeId="urn:microsoft.com/office/officeart/2005/8/layout/hList9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D677148-68FF-4288-8FE7-2B67B0100383}">
      <dgm:prSet phldrT="[Текст]" custT="1"/>
      <dgm:spPr/>
      <dgm:t>
        <a:bodyPr/>
        <a:lstStyle/>
        <a:p>
          <a:r>
            <a:rPr lang="ru-RU" sz="2800" b="1" i="1" dirty="0" smtClean="0"/>
            <a:t>Информационно – поисковые умения</a:t>
          </a:r>
          <a:endParaRPr lang="ru-RU" sz="2800" b="1" i="1" dirty="0"/>
        </a:p>
      </dgm:t>
    </dgm:pt>
    <dgm:pt modelId="{B60CF2BA-B4FF-49DF-90E2-83B7065965A1}" type="parTrans" cxnId="{0F96C794-65B1-4F2C-BF63-24711DAC3FBA}">
      <dgm:prSet/>
      <dgm:spPr/>
      <dgm:t>
        <a:bodyPr/>
        <a:lstStyle/>
        <a:p>
          <a:endParaRPr lang="ru-RU"/>
        </a:p>
      </dgm:t>
    </dgm:pt>
    <dgm:pt modelId="{2357AF45-77C2-4237-8B90-0A2433B72542}" type="sibTrans" cxnId="{0F96C794-65B1-4F2C-BF63-24711DAC3FBA}">
      <dgm:prSet/>
      <dgm:spPr/>
      <dgm:t>
        <a:bodyPr/>
        <a:lstStyle/>
        <a:p>
          <a:endParaRPr lang="ru-RU"/>
        </a:p>
      </dgm:t>
    </dgm:pt>
    <dgm:pt modelId="{BCAC9F1E-8FB2-47AB-A419-1E3B3E62794B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поиск и выделение необходимой информации</a:t>
          </a:r>
          <a:endParaRPr lang="ru-RU" sz="2400" b="1" dirty="0"/>
        </a:p>
      </dgm:t>
    </dgm:pt>
    <dgm:pt modelId="{BC47C3C6-CD6E-4A60-BA09-31B395E32735}" type="parTrans" cxnId="{DA6B89BD-95C3-427E-A8E8-B00661BB5012}">
      <dgm:prSet/>
      <dgm:spPr/>
      <dgm:t>
        <a:bodyPr/>
        <a:lstStyle/>
        <a:p>
          <a:endParaRPr lang="ru-RU"/>
        </a:p>
      </dgm:t>
    </dgm:pt>
    <dgm:pt modelId="{1DA65514-2CDD-477F-932E-0238F41864B8}" type="sibTrans" cxnId="{DA6B89BD-95C3-427E-A8E8-B00661BB5012}">
      <dgm:prSet/>
      <dgm:spPr/>
      <dgm:t>
        <a:bodyPr/>
        <a:lstStyle/>
        <a:p>
          <a:endParaRPr lang="ru-RU"/>
        </a:p>
      </dgm:t>
    </dgm:pt>
    <dgm:pt modelId="{EC40BA80-4865-463A-BD71-02408C705F12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применение методов информационного поиска</a:t>
          </a:r>
          <a:endParaRPr lang="ru-RU" sz="2400" b="1" dirty="0"/>
        </a:p>
      </dgm:t>
    </dgm:pt>
    <dgm:pt modelId="{40BBDB6B-5826-4066-8CC4-5B5B9B88DE15}" type="parTrans" cxnId="{0549F736-1F64-46E8-B09A-2BC1E8833858}">
      <dgm:prSet/>
      <dgm:spPr/>
      <dgm:t>
        <a:bodyPr/>
        <a:lstStyle/>
        <a:p>
          <a:endParaRPr lang="ru-RU"/>
        </a:p>
      </dgm:t>
    </dgm:pt>
    <dgm:pt modelId="{2AFBAFD3-8873-41AA-96D2-E9E1C2B4802B}" type="sibTrans" cxnId="{0549F736-1F64-46E8-B09A-2BC1E8833858}">
      <dgm:prSet/>
      <dgm:spPr/>
      <dgm:t>
        <a:bodyPr/>
        <a:lstStyle/>
        <a:p>
          <a:endParaRPr lang="ru-RU"/>
        </a:p>
      </dgm:t>
    </dgm:pt>
    <dgm:pt modelId="{F265E1BB-CC5B-414F-B750-95B73D769652}" type="pres">
      <dgm:prSet presAssocID="{A88ECE2B-EEF7-438D-8670-6962020A2FE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5334A4-B5E6-4A94-A29D-F24AE34683D4}" type="pres">
      <dgm:prSet presAssocID="{2D677148-68FF-4288-8FE7-2B67B0100383}" presName="posSpace" presStyleCnt="0"/>
      <dgm:spPr/>
      <dgm:t>
        <a:bodyPr/>
        <a:lstStyle/>
        <a:p>
          <a:endParaRPr lang="ru-RU"/>
        </a:p>
      </dgm:t>
    </dgm:pt>
    <dgm:pt modelId="{A60B2E5B-02E8-4110-9F77-3458C1086514}" type="pres">
      <dgm:prSet presAssocID="{2D677148-68FF-4288-8FE7-2B67B0100383}" presName="vertFlow" presStyleCnt="0"/>
      <dgm:spPr/>
      <dgm:t>
        <a:bodyPr/>
        <a:lstStyle/>
        <a:p>
          <a:endParaRPr lang="ru-RU"/>
        </a:p>
      </dgm:t>
    </dgm:pt>
    <dgm:pt modelId="{01847E3D-60BF-4622-99B8-CE31F858BD49}" type="pres">
      <dgm:prSet presAssocID="{2D677148-68FF-4288-8FE7-2B67B0100383}" presName="topSpace" presStyleCnt="0"/>
      <dgm:spPr/>
      <dgm:t>
        <a:bodyPr/>
        <a:lstStyle/>
        <a:p>
          <a:endParaRPr lang="ru-RU"/>
        </a:p>
      </dgm:t>
    </dgm:pt>
    <dgm:pt modelId="{97740821-E2E0-40D5-B6BB-A57E08955BD4}" type="pres">
      <dgm:prSet presAssocID="{2D677148-68FF-4288-8FE7-2B67B0100383}" presName="firstComp" presStyleCnt="0"/>
      <dgm:spPr/>
      <dgm:t>
        <a:bodyPr/>
        <a:lstStyle/>
        <a:p>
          <a:endParaRPr lang="ru-RU"/>
        </a:p>
      </dgm:t>
    </dgm:pt>
    <dgm:pt modelId="{B80E56BD-7BEE-4F96-BE23-524F37B376F9}" type="pres">
      <dgm:prSet presAssocID="{2D677148-68FF-4288-8FE7-2B67B0100383}" presName="firstChild" presStyleLbl="bgAccFollowNode1" presStyleIdx="0" presStyleCnt="2" custScaleX="110335" custLinFactNeighborX="42318" custLinFactNeighborY="14068"/>
      <dgm:spPr/>
      <dgm:t>
        <a:bodyPr/>
        <a:lstStyle/>
        <a:p>
          <a:endParaRPr lang="ru-RU"/>
        </a:p>
      </dgm:t>
    </dgm:pt>
    <dgm:pt modelId="{19D29FB2-5873-4B09-AB2B-7CEEF1EECC11}" type="pres">
      <dgm:prSet presAssocID="{2D677148-68FF-4288-8FE7-2B67B010038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45E6F-C8C8-4CD3-8587-80DA081963F0}" type="pres">
      <dgm:prSet presAssocID="{EC40BA80-4865-463A-BD71-02408C705F12}" presName="comp" presStyleCnt="0"/>
      <dgm:spPr/>
      <dgm:t>
        <a:bodyPr/>
        <a:lstStyle/>
        <a:p>
          <a:endParaRPr lang="ru-RU"/>
        </a:p>
      </dgm:t>
    </dgm:pt>
    <dgm:pt modelId="{61E336BD-7AF7-4456-A2B0-778FDC8B9D00}" type="pres">
      <dgm:prSet presAssocID="{EC40BA80-4865-463A-BD71-02408C705F12}" presName="child" presStyleLbl="bgAccFollowNode1" presStyleIdx="1" presStyleCnt="2" custScaleX="114858" custLinFactNeighborX="-53825" custLinFactNeighborY="765"/>
      <dgm:spPr/>
      <dgm:t>
        <a:bodyPr/>
        <a:lstStyle/>
        <a:p>
          <a:endParaRPr lang="ru-RU"/>
        </a:p>
      </dgm:t>
    </dgm:pt>
    <dgm:pt modelId="{AA987D02-CB6A-4A90-BB9C-18B5F8646E73}" type="pres">
      <dgm:prSet presAssocID="{EC40BA80-4865-463A-BD71-02408C705F12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D5C6D-B7FD-431C-8F91-14F735688A72}" type="pres">
      <dgm:prSet presAssocID="{2D677148-68FF-4288-8FE7-2B67B0100383}" presName="negSpace" presStyleCnt="0"/>
      <dgm:spPr/>
      <dgm:t>
        <a:bodyPr/>
        <a:lstStyle/>
        <a:p>
          <a:endParaRPr lang="ru-RU"/>
        </a:p>
      </dgm:t>
    </dgm:pt>
    <dgm:pt modelId="{F8AA7B02-E121-4471-ACBC-02FD6600C8A2}" type="pres">
      <dgm:prSet presAssocID="{2D677148-68FF-4288-8FE7-2B67B0100383}" presName="circle" presStyleLbl="node1" presStyleIdx="0" presStyleCnt="1" custScaleX="242066" custScaleY="123895" custLinFactNeighborX="-49550" custLinFactNeighborY="18590"/>
      <dgm:spPr/>
      <dgm:t>
        <a:bodyPr/>
        <a:lstStyle/>
        <a:p>
          <a:endParaRPr lang="ru-RU"/>
        </a:p>
      </dgm:t>
    </dgm:pt>
  </dgm:ptLst>
  <dgm:cxnLst>
    <dgm:cxn modelId="{0549F736-1F64-46E8-B09A-2BC1E8833858}" srcId="{2D677148-68FF-4288-8FE7-2B67B0100383}" destId="{EC40BA80-4865-463A-BD71-02408C705F12}" srcOrd="1" destOrd="0" parTransId="{40BBDB6B-5826-4066-8CC4-5B5B9B88DE15}" sibTransId="{2AFBAFD3-8873-41AA-96D2-E9E1C2B4802B}"/>
    <dgm:cxn modelId="{25F10487-8567-4E5D-8AC9-EAF4CB275197}" type="presOf" srcId="{BCAC9F1E-8FB2-47AB-A419-1E3B3E62794B}" destId="{19D29FB2-5873-4B09-AB2B-7CEEF1EECC11}" srcOrd="1" destOrd="0" presId="urn:microsoft.com/office/officeart/2005/8/layout/hList9"/>
    <dgm:cxn modelId="{431B9AA3-C3AD-4CB6-923B-AB53F440C379}" type="presOf" srcId="{2D677148-68FF-4288-8FE7-2B67B0100383}" destId="{F8AA7B02-E121-4471-ACBC-02FD6600C8A2}" srcOrd="0" destOrd="0" presId="urn:microsoft.com/office/officeart/2005/8/layout/hList9"/>
    <dgm:cxn modelId="{5E227848-54DE-4515-BF87-5826E4C03B91}" type="presOf" srcId="{EC40BA80-4865-463A-BD71-02408C705F12}" destId="{61E336BD-7AF7-4456-A2B0-778FDC8B9D00}" srcOrd="0" destOrd="0" presId="urn:microsoft.com/office/officeart/2005/8/layout/hList9"/>
    <dgm:cxn modelId="{796812AA-D6DF-4B4E-AC73-58CF099EA03C}" type="presOf" srcId="{EC40BA80-4865-463A-BD71-02408C705F12}" destId="{AA987D02-CB6A-4A90-BB9C-18B5F8646E73}" srcOrd="1" destOrd="0" presId="urn:microsoft.com/office/officeart/2005/8/layout/hList9"/>
    <dgm:cxn modelId="{192DF063-B060-4947-9AA8-75FEE7ECDAB5}" type="presOf" srcId="{BCAC9F1E-8FB2-47AB-A419-1E3B3E62794B}" destId="{B80E56BD-7BEE-4F96-BE23-524F37B376F9}" srcOrd="0" destOrd="0" presId="urn:microsoft.com/office/officeart/2005/8/layout/hList9"/>
    <dgm:cxn modelId="{F58D0DD2-52DD-4105-ABCA-92718BB95C77}" type="presOf" srcId="{A88ECE2B-EEF7-438D-8670-6962020A2FE8}" destId="{F265E1BB-CC5B-414F-B750-95B73D769652}" srcOrd="0" destOrd="0" presId="urn:microsoft.com/office/officeart/2005/8/layout/hList9"/>
    <dgm:cxn modelId="{0F96C794-65B1-4F2C-BF63-24711DAC3FBA}" srcId="{A88ECE2B-EEF7-438D-8670-6962020A2FE8}" destId="{2D677148-68FF-4288-8FE7-2B67B0100383}" srcOrd="0" destOrd="0" parTransId="{B60CF2BA-B4FF-49DF-90E2-83B7065965A1}" sibTransId="{2357AF45-77C2-4237-8B90-0A2433B72542}"/>
    <dgm:cxn modelId="{DA6B89BD-95C3-427E-A8E8-B00661BB5012}" srcId="{2D677148-68FF-4288-8FE7-2B67B0100383}" destId="{BCAC9F1E-8FB2-47AB-A419-1E3B3E62794B}" srcOrd="0" destOrd="0" parTransId="{BC47C3C6-CD6E-4A60-BA09-31B395E32735}" sibTransId="{1DA65514-2CDD-477F-932E-0238F41864B8}"/>
    <dgm:cxn modelId="{64AFC3C3-9119-42B6-BD8C-3754A7B25B6D}" type="presParOf" srcId="{F265E1BB-CC5B-414F-B750-95B73D769652}" destId="{645334A4-B5E6-4A94-A29D-F24AE34683D4}" srcOrd="0" destOrd="0" presId="urn:microsoft.com/office/officeart/2005/8/layout/hList9"/>
    <dgm:cxn modelId="{2AA798AA-EA8A-4129-871C-1213EC4CC215}" type="presParOf" srcId="{F265E1BB-CC5B-414F-B750-95B73D769652}" destId="{A60B2E5B-02E8-4110-9F77-3458C1086514}" srcOrd="1" destOrd="0" presId="urn:microsoft.com/office/officeart/2005/8/layout/hList9"/>
    <dgm:cxn modelId="{7E09230D-E62C-4C5C-9262-6BB7B3A71973}" type="presParOf" srcId="{A60B2E5B-02E8-4110-9F77-3458C1086514}" destId="{01847E3D-60BF-4622-99B8-CE31F858BD49}" srcOrd="0" destOrd="0" presId="urn:microsoft.com/office/officeart/2005/8/layout/hList9"/>
    <dgm:cxn modelId="{622FC0A8-5762-4639-A82E-28796F21C525}" type="presParOf" srcId="{A60B2E5B-02E8-4110-9F77-3458C1086514}" destId="{97740821-E2E0-40D5-B6BB-A57E08955BD4}" srcOrd="1" destOrd="0" presId="urn:microsoft.com/office/officeart/2005/8/layout/hList9"/>
    <dgm:cxn modelId="{2148EA65-41B9-4F1B-92FA-648C7C74E485}" type="presParOf" srcId="{97740821-E2E0-40D5-B6BB-A57E08955BD4}" destId="{B80E56BD-7BEE-4F96-BE23-524F37B376F9}" srcOrd="0" destOrd="0" presId="urn:microsoft.com/office/officeart/2005/8/layout/hList9"/>
    <dgm:cxn modelId="{D735A3D7-553F-47A8-81F6-BB2A91F65591}" type="presParOf" srcId="{97740821-E2E0-40D5-B6BB-A57E08955BD4}" destId="{19D29FB2-5873-4B09-AB2B-7CEEF1EECC11}" srcOrd="1" destOrd="0" presId="urn:microsoft.com/office/officeart/2005/8/layout/hList9"/>
    <dgm:cxn modelId="{62AE5C3A-2F53-4FEE-A922-43F5C4A4A673}" type="presParOf" srcId="{A60B2E5B-02E8-4110-9F77-3458C1086514}" destId="{2F345E6F-C8C8-4CD3-8587-80DA081963F0}" srcOrd="2" destOrd="0" presId="urn:microsoft.com/office/officeart/2005/8/layout/hList9"/>
    <dgm:cxn modelId="{E6BCF517-8512-4148-B13E-0D28F5D59C53}" type="presParOf" srcId="{2F345E6F-C8C8-4CD3-8587-80DA081963F0}" destId="{61E336BD-7AF7-4456-A2B0-778FDC8B9D00}" srcOrd="0" destOrd="0" presId="urn:microsoft.com/office/officeart/2005/8/layout/hList9"/>
    <dgm:cxn modelId="{4819E1B5-3DE9-4E86-ABC1-C9409F37E874}" type="presParOf" srcId="{2F345E6F-C8C8-4CD3-8587-80DA081963F0}" destId="{AA987D02-CB6A-4A90-BB9C-18B5F8646E73}" srcOrd="1" destOrd="0" presId="urn:microsoft.com/office/officeart/2005/8/layout/hList9"/>
    <dgm:cxn modelId="{C40C1288-D42A-4494-9DCA-9593880CB5C0}" type="presParOf" srcId="{F265E1BB-CC5B-414F-B750-95B73D769652}" destId="{439D5C6D-B7FD-431C-8F91-14F735688A72}" srcOrd="2" destOrd="0" presId="urn:microsoft.com/office/officeart/2005/8/layout/hList9"/>
    <dgm:cxn modelId="{46263657-F1C8-4541-B4E4-E874DBBF88EC}" type="presParOf" srcId="{F265E1BB-CC5B-414F-B750-95B73D769652}" destId="{F8AA7B02-E121-4471-ACBC-02FD6600C8A2}" srcOrd="3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88CA7-02CB-4F79-8839-AE48B3739031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EF4FCEE-3ADC-4B30-86B5-6DD0DDEDE3F9}">
      <dgm:prSet phldrT="[Текст]"/>
      <dgm:spPr/>
      <dgm:t>
        <a:bodyPr/>
        <a:lstStyle/>
        <a:p>
          <a:r>
            <a:rPr lang="ru-RU" b="1" i="1" dirty="0" smtClean="0"/>
            <a:t>Планирование информационного поиска</a:t>
          </a:r>
          <a:endParaRPr lang="ru-RU" b="1" i="1" dirty="0"/>
        </a:p>
      </dgm:t>
    </dgm:pt>
    <dgm:pt modelId="{4E32C15E-33DA-472E-B7F6-2FA3A6CC660B}" type="parTrans" cxnId="{377B6CE7-20C8-4B7E-B2BE-F54E2D20C39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100213-445A-4346-B556-B29B0798EEC8}" type="sibTrans" cxnId="{377B6CE7-20C8-4B7E-B2BE-F54E2D20C39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63D6F1-1959-454B-9942-D4EB3A2E9D4A}">
      <dgm:prSet phldrT="[Текст]" custT="1"/>
      <dgm:spPr/>
      <dgm:t>
        <a:bodyPr/>
        <a:lstStyle/>
        <a:p>
          <a:r>
            <a:rPr lang="ru-RU" sz="1200" b="1" smtClean="0"/>
            <a:t>определять недостающую информацию ; что?</a:t>
          </a:r>
          <a:endParaRPr lang="ru-RU" sz="1200" b="1" dirty="0"/>
        </a:p>
      </dgm:t>
    </dgm:pt>
    <dgm:pt modelId="{53770793-1932-4E77-BD6B-5E92BEF2E3B3}" type="parTrans" cxnId="{0FF929DA-9980-4881-B92A-4AB526D26E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15E283-CDEC-4792-89BB-045AF492F3B8}" type="sibTrans" cxnId="{0FF929DA-9980-4881-B92A-4AB526D26E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F785A1-679B-457B-8DBA-E16E4A81D434}">
      <dgm:prSet phldrT="[Текст]" custT="1"/>
      <dgm:spPr/>
      <dgm:t>
        <a:bodyPr/>
        <a:lstStyle/>
        <a:p>
          <a:r>
            <a:rPr lang="ru-RU" sz="1200" b="1" smtClean="0"/>
            <a:t>определять источники  информации</a:t>
          </a:r>
          <a:r>
            <a:rPr lang="ru-RU" sz="1000" b="1" smtClean="0"/>
            <a:t>; </a:t>
          </a:r>
          <a:r>
            <a:rPr lang="ru-RU" sz="1200" b="1" smtClean="0"/>
            <a:t>где?</a:t>
          </a:r>
          <a:endParaRPr lang="ru-RU" sz="1000" b="1" dirty="0"/>
        </a:p>
      </dgm:t>
    </dgm:pt>
    <dgm:pt modelId="{3194D3DB-BEE0-499D-AF3C-CE6A20E4301E}" type="parTrans" cxnId="{C3095275-2971-4345-BCD1-64E1583F99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577859-98C6-408D-BB18-4FCBA9A717FD}" type="sibTrans" cxnId="{C3095275-2971-4345-BCD1-64E1583F99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6991D9-F878-4829-B25B-354E088828D3}">
      <dgm:prSet phldrT="[Текст]"/>
      <dgm:spPr/>
      <dgm:t>
        <a:bodyPr/>
        <a:lstStyle/>
        <a:p>
          <a:r>
            <a:rPr lang="ru-RU" b="1" i="1" dirty="0" smtClean="0"/>
            <a:t>Извлечение информации</a:t>
          </a:r>
          <a:endParaRPr lang="ru-RU" b="1" i="1" dirty="0"/>
        </a:p>
      </dgm:t>
    </dgm:pt>
    <dgm:pt modelId="{D3A2D509-9437-475F-8757-2434C95A7311}" type="parTrans" cxnId="{B4299B8F-5F06-4442-A7A9-E403F64C6A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469CB1-7395-40FE-8B2F-E455A196DDFC}" type="sibTrans" cxnId="{B4299B8F-5F06-4442-A7A9-E403F64C6A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E67883-CB94-409E-9EAD-DF12C8BDCFA1}">
      <dgm:prSet phldrT="[Текст]" custT="1"/>
      <dgm:spPr/>
      <dgm:t>
        <a:bodyPr/>
        <a:lstStyle/>
        <a:p>
          <a:r>
            <a:rPr lang="ru-RU" sz="1200" b="1" dirty="0" smtClean="0"/>
            <a:t>анализировать найденный источник информации ;</a:t>
          </a:r>
          <a:endParaRPr lang="ru-RU" sz="1200" b="1" dirty="0"/>
        </a:p>
      </dgm:t>
    </dgm:pt>
    <dgm:pt modelId="{77E9CE40-CDCB-49D3-9260-4F56520BA443}" type="parTrans" cxnId="{23B08295-B246-4D0D-87DE-150FCE920D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D25B0D-3E9A-4C93-8CF2-9F1F45520C3B}" type="sibTrans" cxnId="{23B08295-B246-4D0D-87DE-150FCE920D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A71EEC-D584-495C-904B-FC8A7BB69572}">
      <dgm:prSet phldrT="[Текст]" custT="1"/>
      <dgm:spPr/>
      <dgm:t>
        <a:bodyPr/>
        <a:lstStyle/>
        <a:p>
          <a:r>
            <a:rPr lang="ru-RU" sz="1200" b="1" i="0" dirty="0" smtClean="0"/>
            <a:t>н</a:t>
          </a:r>
          <a:r>
            <a:rPr lang="ru-RU" sz="1200" b="1" dirty="0" smtClean="0"/>
            <a:t>аходить нужную информацию, факты;</a:t>
          </a:r>
          <a:endParaRPr lang="ru-RU" sz="1200" b="1" dirty="0"/>
        </a:p>
      </dgm:t>
    </dgm:pt>
    <dgm:pt modelId="{B0B01BAD-51E0-439A-A4FF-86BE89EE3E62}" type="parTrans" cxnId="{2581AA31-561C-44CB-9A4C-30BB44255E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1EF180-D5F8-4441-A968-F0CE28D1C0F6}" type="sibTrans" cxnId="{2581AA31-561C-44CB-9A4C-30BB44255E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E589A2-73B0-414E-BA59-5DB53D40DCEB}">
      <dgm:prSet phldrT="[Текст]"/>
      <dgm:spPr/>
      <dgm:t>
        <a:bodyPr/>
        <a:lstStyle/>
        <a:p>
          <a:r>
            <a:rPr lang="ru-RU" b="1" i="1" dirty="0" smtClean="0"/>
            <a:t>Обработка информации</a:t>
          </a:r>
          <a:endParaRPr lang="ru-RU" b="1" i="1" dirty="0"/>
        </a:p>
      </dgm:t>
    </dgm:pt>
    <dgm:pt modelId="{B2937C27-6008-4793-92C2-52EDDFF5F987}" type="parTrans" cxnId="{85A56063-3B10-47E9-9933-2F7443AE7E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F40AAB-12FB-41B9-9884-89F49E5D4FA3}" type="sibTrans" cxnId="{85A56063-3B10-47E9-9933-2F7443AE7E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8CF4AD-00D2-470F-BAF7-08834A8B88BB}">
      <dgm:prSet phldrT="[Текст]" custT="1"/>
      <dgm:spPr/>
      <dgm:t>
        <a:bodyPr/>
        <a:lstStyle/>
        <a:p>
          <a:r>
            <a:rPr lang="ru-RU" sz="1200" b="1" dirty="0" smtClean="0"/>
            <a:t>систематизировать, сопоставлять, анализировать и обобщать информацию ;</a:t>
          </a:r>
          <a:endParaRPr lang="ru-RU" sz="1200" b="1" dirty="0"/>
        </a:p>
      </dgm:t>
    </dgm:pt>
    <dgm:pt modelId="{8AE2A270-8F39-46AB-A907-433383A48F7B}" type="parTrans" cxnId="{8F0F98B8-33AC-4382-B4A9-42D1B7ED58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8DFE13-2072-4E72-A3D2-6562A807FA2D}" type="sibTrans" cxnId="{8F0F98B8-33AC-4382-B4A9-42D1B7ED58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4D98FB-BA7C-4CDA-8E24-E850126760D4}">
      <dgm:prSet phldrT="[Текст]" custT="1"/>
      <dgm:spPr/>
      <dgm:t>
        <a:bodyPr/>
        <a:lstStyle/>
        <a:p>
          <a:r>
            <a:rPr lang="ru-RU" sz="1200" b="1" smtClean="0"/>
            <a:t>определять методы  информационного поиска; как? </a:t>
          </a:r>
          <a:endParaRPr lang="ru-RU" sz="1200" b="1" dirty="0"/>
        </a:p>
      </dgm:t>
    </dgm:pt>
    <dgm:pt modelId="{0E51A298-3CB4-4D07-A652-21839BFA7D84}" type="parTrans" cxnId="{1674528A-270E-4F24-8A90-F945BA9014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80E10A-5C3E-42DB-BDB0-585E142CE425}" type="sibTrans" cxnId="{1674528A-270E-4F24-8A90-F945BA9014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86B889-C16E-44A7-A5FF-FFA34B76C8D3}">
      <dgm:prSet phldrT="[Текст]" custT="1"/>
      <dgm:spPr/>
      <dgm:t>
        <a:bodyPr/>
        <a:lstStyle/>
        <a:p>
          <a:r>
            <a:rPr lang="ru-RU" sz="1200" b="1" smtClean="0"/>
            <a:t>выделять и фиксировать нужную информацию</a:t>
          </a:r>
          <a:r>
            <a:rPr lang="ru-RU" sz="1000" b="1" smtClean="0"/>
            <a:t>;</a:t>
          </a:r>
          <a:endParaRPr lang="ru-RU" sz="1000" b="1" dirty="0"/>
        </a:p>
      </dgm:t>
    </dgm:pt>
    <dgm:pt modelId="{57B9F62F-7233-4A05-9CF2-288E7B743A4E}" type="parTrans" cxnId="{B5E30905-859C-4DE3-ACEB-2C7BB7E92B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B513FA-F75E-4D07-8331-5EEEA2A09FCB}" type="sibTrans" cxnId="{B5E30905-859C-4DE3-ACEB-2C7BB7E92B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738DBC-B4A7-418E-9DBB-AD8A1E3E84D1}">
      <dgm:prSet phldrT="[Текст]" custT="1"/>
      <dgm:spPr/>
      <dgm:t>
        <a:bodyPr/>
        <a:lstStyle/>
        <a:p>
          <a:r>
            <a:rPr lang="ru-RU" sz="1200" b="1" smtClean="0"/>
            <a:t>определять основную  и второстепенную информацию</a:t>
          </a:r>
          <a:r>
            <a:rPr lang="ru-RU" sz="1200" smtClean="0"/>
            <a:t>;</a:t>
          </a:r>
          <a:endParaRPr lang="ru-RU" sz="1200" dirty="0"/>
        </a:p>
      </dgm:t>
    </dgm:pt>
    <dgm:pt modelId="{63FB8CD1-6B71-4767-B566-19020D468AEF}" type="parTrans" cxnId="{988EAA5A-1BC5-4154-89CD-3AF4290DE3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ABFB1F-A698-4BD1-BF7A-6B8BA651DE7F}" type="sibTrans" cxnId="{988EAA5A-1BC5-4154-89CD-3AF4290DE3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A14538-9C37-439C-87C2-C928B31F099F}">
      <dgm:prSet phldrT="[Текст]" custT="1"/>
      <dgm:spPr/>
      <dgm:t>
        <a:bodyPr/>
        <a:lstStyle/>
        <a:p>
          <a:r>
            <a:rPr lang="ru-RU" sz="1200" b="1" dirty="0" smtClean="0"/>
            <a:t>интерпретировать и преобразовывать ее ;</a:t>
          </a:r>
          <a:endParaRPr lang="ru-RU" sz="1200" b="1" dirty="0"/>
        </a:p>
      </dgm:t>
    </dgm:pt>
    <dgm:pt modelId="{446D7256-7A44-4F9D-8EF0-B6CCA92C14C2}" type="parTrans" cxnId="{A5CD217C-088A-491A-92B7-90CA60509E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6D4A87-4BC3-47DC-8DEA-5322AECBDAEC}" type="sibTrans" cxnId="{A5CD217C-088A-491A-92B7-90CA60509E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88D15A-4629-4CCE-8F6A-170ADE4CFB6B}">
      <dgm:prSet phldrT="[Текст]"/>
      <dgm:spPr/>
      <dgm:t>
        <a:bodyPr/>
        <a:lstStyle/>
        <a:p>
          <a:r>
            <a:rPr lang="ru-RU" b="1" i="1" smtClean="0"/>
            <a:t>Передача информации</a:t>
          </a:r>
          <a:endParaRPr lang="ru-RU" b="1" i="1" dirty="0"/>
        </a:p>
      </dgm:t>
    </dgm:pt>
    <dgm:pt modelId="{7C8CAB72-77B5-427B-A782-CE71C2500D93}" type="parTrans" cxnId="{11E701F3-D1D3-445D-9563-E8DFBC57B9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006636-7034-4F28-A721-E2F257C3E92B}" type="sibTrans" cxnId="{11E701F3-D1D3-445D-9563-E8DFBC57B9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DA389C-FF4C-476C-B00A-AA7A5BD8F7BD}">
      <dgm:prSet custT="1"/>
      <dgm:spPr/>
      <dgm:t>
        <a:bodyPr/>
        <a:lstStyle/>
        <a:p>
          <a:r>
            <a:rPr lang="ru-RU" sz="1200" b="1" dirty="0" smtClean="0"/>
            <a:t>передавать собеседнику важную для решаемой учебной задачи информации</a:t>
          </a:r>
          <a:r>
            <a:rPr lang="ru-RU" sz="1400" b="1" dirty="0" smtClean="0"/>
            <a:t>; </a:t>
          </a:r>
          <a:endParaRPr lang="ru-RU" sz="1400" b="1" dirty="0"/>
        </a:p>
      </dgm:t>
    </dgm:pt>
    <dgm:pt modelId="{5B789B51-EFA7-4591-AEDF-28D14419419E}" type="parTrans" cxnId="{E901237D-73EA-4761-A807-6CF445D64BF1}">
      <dgm:prSet/>
      <dgm:spPr/>
      <dgm:t>
        <a:bodyPr/>
        <a:lstStyle/>
        <a:p>
          <a:endParaRPr lang="ru-RU"/>
        </a:p>
      </dgm:t>
    </dgm:pt>
    <dgm:pt modelId="{866B3A48-0C1F-426C-8F12-A414C5FFBD10}" type="sibTrans" cxnId="{E901237D-73EA-4761-A807-6CF445D64BF1}">
      <dgm:prSet/>
      <dgm:spPr/>
      <dgm:t>
        <a:bodyPr/>
        <a:lstStyle/>
        <a:p>
          <a:endParaRPr lang="ru-RU"/>
        </a:p>
      </dgm:t>
    </dgm:pt>
    <dgm:pt modelId="{EB726FCD-1656-4BE6-97C0-745841DFDC15}">
      <dgm:prSet custT="1"/>
      <dgm:spPr/>
      <dgm:t>
        <a:bodyPr/>
        <a:lstStyle/>
        <a:p>
          <a:r>
            <a:rPr lang="ru-RU" sz="1200" b="1" dirty="0" smtClean="0"/>
            <a:t>участвовать в диалоге при обсуждении</a:t>
          </a:r>
          <a:r>
            <a:rPr lang="ru-RU" sz="1500" b="1" dirty="0" smtClean="0"/>
            <a:t>;</a:t>
          </a:r>
          <a:endParaRPr lang="ru-RU" sz="1500" b="1" dirty="0"/>
        </a:p>
      </dgm:t>
    </dgm:pt>
    <dgm:pt modelId="{8FEE41B6-B040-422D-AAE1-72F0AA65AAF1}" type="parTrans" cxnId="{906CB612-3760-4C16-B67E-8C78E0D7844F}">
      <dgm:prSet/>
      <dgm:spPr/>
      <dgm:t>
        <a:bodyPr/>
        <a:lstStyle/>
        <a:p>
          <a:endParaRPr lang="ru-RU"/>
        </a:p>
      </dgm:t>
    </dgm:pt>
    <dgm:pt modelId="{3A741E48-1907-4212-81D3-3317FA65D1CC}" type="sibTrans" cxnId="{906CB612-3760-4C16-B67E-8C78E0D7844F}">
      <dgm:prSet/>
      <dgm:spPr/>
      <dgm:t>
        <a:bodyPr/>
        <a:lstStyle/>
        <a:p>
          <a:endParaRPr lang="ru-RU"/>
        </a:p>
      </dgm:t>
    </dgm:pt>
    <dgm:pt modelId="{BCF47288-0363-48A7-9AB5-405F73B2046A}" type="pres">
      <dgm:prSet presAssocID="{FC888CA7-02CB-4F79-8839-AE48B37390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FF97C9-7D43-445D-A118-76902A69F45E}" type="pres">
      <dgm:prSet presAssocID="{AE88D15A-4629-4CCE-8F6A-170ADE4CFB6B}" presName="boxAndChildren" presStyleCnt="0"/>
      <dgm:spPr/>
      <dgm:t>
        <a:bodyPr/>
        <a:lstStyle/>
        <a:p>
          <a:endParaRPr lang="ru-RU"/>
        </a:p>
      </dgm:t>
    </dgm:pt>
    <dgm:pt modelId="{9930024F-04D0-48C2-9EB8-EB4792FFB9CA}" type="pres">
      <dgm:prSet presAssocID="{AE88D15A-4629-4CCE-8F6A-170ADE4CFB6B}" presName="parentTextBox" presStyleLbl="node1" presStyleIdx="0" presStyleCnt="4"/>
      <dgm:spPr/>
      <dgm:t>
        <a:bodyPr/>
        <a:lstStyle/>
        <a:p>
          <a:endParaRPr lang="ru-RU"/>
        </a:p>
      </dgm:t>
    </dgm:pt>
    <dgm:pt modelId="{26DAC208-54C8-49F9-B5E1-DD6FC888A978}" type="pres">
      <dgm:prSet presAssocID="{AE88D15A-4629-4CCE-8F6A-170ADE4CFB6B}" presName="entireBox" presStyleLbl="node1" presStyleIdx="0" presStyleCnt="4"/>
      <dgm:spPr/>
      <dgm:t>
        <a:bodyPr/>
        <a:lstStyle/>
        <a:p>
          <a:endParaRPr lang="ru-RU"/>
        </a:p>
      </dgm:t>
    </dgm:pt>
    <dgm:pt modelId="{A483B202-FA6D-4089-872B-DCFA2FFEE19F}" type="pres">
      <dgm:prSet presAssocID="{AE88D15A-4629-4CCE-8F6A-170ADE4CFB6B}" presName="descendantBox" presStyleCnt="0"/>
      <dgm:spPr/>
      <dgm:t>
        <a:bodyPr/>
        <a:lstStyle/>
        <a:p>
          <a:endParaRPr lang="ru-RU"/>
        </a:p>
      </dgm:t>
    </dgm:pt>
    <dgm:pt modelId="{8CCACE2C-221C-4E07-AA19-1558AC38063B}" type="pres">
      <dgm:prSet presAssocID="{6EDA389C-FF4C-476C-B00A-AA7A5BD8F7BD}" presName="childTextBox" presStyleLbl="f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B613-39F8-4333-A1E7-93975A951086}" type="pres">
      <dgm:prSet presAssocID="{EB726FCD-1656-4BE6-97C0-745841DFDC15}" presName="childTextBox" presStyleLbl="f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3A9EA-E41A-49AA-821A-A543BAC54B7A}" type="pres">
      <dgm:prSet presAssocID="{F6F40AAB-12FB-41B9-9884-89F49E5D4FA3}" presName="sp" presStyleCnt="0"/>
      <dgm:spPr/>
      <dgm:t>
        <a:bodyPr/>
        <a:lstStyle/>
        <a:p>
          <a:endParaRPr lang="ru-RU"/>
        </a:p>
      </dgm:t>
    </dgm:pt>
    <dgm:pt modelId="{2E323F0B-6F24-4F71-9988-835C97B4F3EB}" type="pres">
      <dgm:prSet presAssocID="{6FE589A2-73B0-414E-BA59-5DB53D40DCEB}" presName="arrowAndChildren" presStyleCnt="0"/>
      <dgm:spPr/>
      <dgm:t>
        <a:bodyPr/>
        <a:lstStyle/>
        <a:p>
          <a:endParaRPr lang="ru-RU"/>
        </a:p>
      </dgm:t>
    </dgm:pt>
    <dgm:pt modelId="{C9E678D4-5FD0-4FC8-B8ED-9E176204E0F8}" type="pres">
      <dgm:prSet presAssocID="{6FE589A2-73B0-414E-BA59-5DB53D40DCEB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B8F4237A-6E14-46C5-AE53-B68723BB5BD9}" type="pres">
      <dgm:prSet presAssocID="{6FE589A2-73B0-414E-BA59-5DB53D40DCEB}" presName="arrow" presStyleLbl="node1" presStyleIdx="1" presStyleCnt="4"/>
      <dgm:spPr/>
      <dgm:t>
        <a:bodyPr/>
        <a:lstStyle/>
        <a:p>
          <a:endParaRPr lang="ru-RU"/>
        </a:p>
      </dgm:t>
    </dgm:pt>
    <dgm:pt modelId="{56BDA571-4EA3-4B34-8852-DBE9C8E4FEF5}" type="pres">
      <dgm:prSet presAssocID="{6FE589A2-73B0-414E-BA59-5DB53D40DCEB}" presName="descendantArrow" presStyleCnt="0"/>
      <dgm:spPr/>
      <dgm:t>
        <a:bodyPr/>
        <a:lstStyle/>
        <a:p>
          <a:endParaRPr lang="ru-RU"/>
        </a:p>
      </dgm:t>
    </dgm:pt>
    <dgm:pt modelId="{E776D93F-470C-486E-A4CA-DF37628E9DDA}" type="pres">
      <dgm:prSet presAssocID="{4D8CF4AD-00D2-470F-BAF7-08834A8B88BB}" presName="childTextArrow" presStyleLbl="f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11885-2F58-4F46-B827-FA4ABDC7FB64}" type="pres">
      <dgm:prSet presAssocID="{0EA14538-9C37-439C-87C2-C928B31F099F}" presName="childTextArrow" presStyleLbl="f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9646-E4C5-4F23-9CDF-EFA8AFD4179C}" type="pres">
      <dgm:prSet presAssocID="{4D469CB1-7395-40FE-8B2F-E455A196DDFC}" presName="sp" presStyleCnt="0"/>
      <dgm:spPr/>
      <dgm:t>
        <a:bodyPr/>
        <a:lstStyle/>
        <a:p>
          <a:endParaRPr lang="ru-RU"/>
        </a:p>
      </dgm:t>
    </dgm:pt>
    <dgm:pt modelId="{42214E63-4D0C-4837-B753-6F47E19CFB9B}" type="pres">
      <dgm:prSet presAssocID="{386991D9-F878-4829-B25B-354E088828D3}" presName="arrowAndChildren" presStyleCnt="0"/>
      <dgm:spPr/>
      <dgm:t>
        <a:bodyPr/>
        <a:lstStyle/>
        <a:p>
          <a:endParaRPr lang="ru-RU"/>
        </a:p>
      </dgm:t>
    </dgm:pt>
    <dgm:pt modelId="{417570DB-80FF-4CF3-A969-50B3A4C3B074}" type="pres">
      <dgm:prSet presAssocID="{386991D9-F878-4829-B25B-354E088828D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AC7587DE-3B96-4784-95C2-941A4B91FE18}" type="pres">
      <dgm:prSet presAssocID="{386991D9-F878-4829-B25B-354E088828D3}" presName="arrow" presStyleLbl="node1" presStyleIdx="2" presStyleCnt="4"/>
      <dgm:spPr/>
      <dgm:t>
        <a:bodyPr/>
        <a:lstStyle/>
        <a:p>
          <a:endParaRPr lang="ru-RU"/>
        </a:p>
      </dgm:t>
    </dgm:pt>
    <dgm:pt modelId="{8DC4DFDC-11F6-4533-AD5F-8A0978622148}" type="pres">
      <dgm:prSet presAssocID="{386991D9-F878-4829-B25B-354E088828D3}" presName="descendantArrow" presStyleCnt="0"/>
      <dgm:spPr/>
      <dgm:t>
        <a:bodyPr/>
        <a:lstStyle/>
        <a:p>
          <a:endParaRPr lang="ru-RU"/>
        </a:p>
      </dgm:t>
    </dgm:pt>
    <dgm:pt modelId="{D7E5F236-DE6F-4AC5-9307-4166D1EFD642}" type="pres">
      <dgm:prSet presAssocID="{F8E67883-CB94-409E-9EAD-DF12C8BDCFA1}" presName="childTextArrow" presStyleLbl="f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9E24E-3DFA-4C95-973E-7DD42A72BA86}" type="pres">
      <dgm:prSet presAssocID="{D3A71EEC-D584-495C-904B-FC8A7BB69572}" presName="childTextArrow" presStyleLbl="f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4EB75-3F1D-48A6-A533-674F0F1DC410}" type="pres">
      <dgm:prSet presAssocID="{4C86B889-C16E-44A7-A5FF-FFA34B76C8D3}" presName="childTextArrow" presStyleLbl="f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52C3-05DE-4D5E-84FF-3433B906E376}" type="pres">
      <dgm:prSet presAssocID="{51738DBC-B4A7-418E-9DBB-AD8A1E3E84D1}" presName="childTextArrow" presStyleLbl="f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A42FA-C643-4837-A0E1-3FC3DD3AA2E9}" type="pres">
      <dgm:prSet presAssocID="{31100213-445A-4346-B556-B29B0798EEC8}" presName="sp" presStyleCnt="0"/>
      <dgm:spPr/>
      <dgm:t>
        <a:bodyPr/>
        <a:lstStyle/>
        <a:p>
          <a:endParaRPr lang="ru-RU"/>
        </a:p>
      </dgm:t>
    </dgm:pt>
    <dgm:pt modelId="{36BB889D-DD49-48AF-82CA-EE8E2F4DFBCB}" type="pres">
      <dgm:prSet presAssocID="{BEF4FCEE-3ADC-4B30-86B5-6DD0DDEDE3F9}" presName="arrowAndChildren" presStyleCnt="0"/>
      <dgm:spPr/>
      <dgm:t>
        <a:bodyPr/>
        <a:lstStyle/>
        <a:p>
          <a:endParaRPr lang="ru-RU"/>
        </a:p>
      </dgm:t>
    </dgm:pt>
    <dgm:pt modelId="{5479A9AE-D02D-473B-9C5A-B35A61912CB9}" type="pres">
      <dgm:prSet presAssocID="{BEF4FCEE-3ADC-4B30-86B5-6DD0DDEDE3F9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795F607-72A3-4141-8F79-6661460C7C46}" type="pres">
      <dgm:prSet presAssocID="{BEF4FCEE-3ADC-4B30-86B5-6DD0DDEDE3F9}" presName="arrow" presStyleLbl="node1" presStyleIdx="3" presStyleCnt="4"/>
      <dgm:spPr/>
      <dgm:t>
        <a:bodyPr/>
        <a:lstStyle/>
        <a:p>
          <a:endParaRPr lang="ru-RU"/>
        </a:p>
      </dgm:t>
    </dgm:pt>
    <dgm:pt modelId="{8E2D4D7B-9C1A-4C84-87F1-843947DF9CB9}" type="pres">
      <dgm:prSet presAssocID="{BEF4FCEE-3ADC-4B30-86B5-6DD0DDEDE3F9}" presName="descendantArrow" presStyleCnt="0"/>
      <dgm:spPr/>
      <dgm:t>
        <a:bodyPr/>
        <a:lstStyle/>
        <a:p>
          <a:endParaRPr lang="ru-RU"/>
        </a:p>
      </dgm:t>
    </dgm:pt>
    <dgm:pt modelId="{C5559488-32A3-4576-9B44-8EC129259185}" type="pres">
      <dgm:prSet presAssocID="{7063D6F1-1959-454B-9942-D4EB3A2E9D4A}" presName="childTextArrow" presStyleLbl="f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A345A-A3A4-4FF8-A9EB-7192882A5878}" type="pres">
      <dgm:prSet presAssocID="{43F785A1-679B-457B-8DBA-E16E4A81D434}" presName="childTextArrow" presStyleLbl="f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2B028-97C1-4AAD-B87A-B0F5F70D3125}" type="pres">
      <dgm:prSet presAssocID="{4B4D98FB-BA7C-4CDA-8E24-E850126760D4}" presName="childTextArrow" presStyleLbl="fgAccFollowNode1" presStyleIdx="10" presStyleCnt="11" custLinFactNeighborX="897" custLinFactNeighborY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CB612-3760-4C16-B67E-8C78E0D7844F}" srcId="{AE88D15A-4629-4CCE-8F6A-170ADE4CFB6B}" destId="{EB726FCD-1656-4BE6-97C0-745841DFDC15}" srcOrd="1" destOrd="0" parTransId="{8FEE41B6-B040-422D-AAE1-72F0AA65AAF1}" sibTransId="{3A741E48-1907-4212-81D3-3317FA65D1CC}"/>
    <dgm:cxn modelId="{E0A7B150-9352-4CE4-A338-05CC2B6F469A}" type="presOf" srcId="{4C86B889-C16E-44A7-A5FF-FFA34B76C8D3}" destId="{DDA4EB75-3F1D-48A6-A533-674F0F1DC410}" srcOrd="0" destOrd="0" presId="urn:microsoft.com/office/officeart/2005/8/layout/process4"/>
    <dgm:cxn modelId="{A5CD217C-088A-491A-92B7-90CA60509E19}" srcId="{6FE589A2-73B0-414E-BA59-5DB53D40DCEB}" destId="{0EA14538-9C37-439C-87C2-C928B31F099F}" srcOrd="1" destOrd="0" parTransId="{446D7256-7A44-4F9D-8EF0-B6CCA92C14C2}" sibTransId="{B76D4A87-4BC3-47DC-8DEA-5322AECBDAEC}"/>
    <dgm:cxn modelId="{C2927331-2B4D-4D8C-9267-AEC9609ABA78}" type="presOf" srcId="{BEF4FCEE-3ADC-4B30-86B5-6DD0DDEDE3F9}" destId="{3795F607-72A3-4141-8F79-6661460C7C46}" srcOrd="1" destOrd="0" presId="urn:microsoft.com/office/officeart/2005/8/layout/process4"/>
    <dgm:cxn modelId="{8F0F98B8-33AC-4382-B4A9-42D1B7ED58D4}" srcId="{6FE589A2-73B0-414E-BA59-5DB53D40DCEB}" destId="{4D8CF4AD-00D2-470F-BAF7-08834A8B88BB}" srcOrd="0" destOrd="0" parTransId="{8AE2A270-8F39-46AB-A907-433383A48F7B}" sibTransId="{038DFE13-2072-4E72-A3D2-6562A807FA2D}"/>
    <dgm:cxn modelId="{8BA6F829-5DC5-4313-B642-FA24385E752E}" type="presOf" srcId="{BEF4FCEE-3ADC-4B30-86B5-6DD0DDEDE3F9}" destId="{5479A9AE-D02D-473B-9C5A-B35A61912CB9}" srcOrd="0" destOrd="0" presId="urn:microsoft.com/office/officeart/2005/8/layout/process4"/>
    <dgm:cxn modelId="{C7DBB246-9378-44B0-A7A8-F17D14EA1DF6}" type="presOf" srcId="{7063D6F1-1959-454B-9942-D4EB3A2E9D4A}" destId="{C5559488-32A3-4576-9B44-8EC129259185}" srcOrd="0" destOrd="0" presId="urn:microsoft.com/office/officeart/2005/8/layout/process4"/>
    <dgm:cxn modelId="{23B08295-B246-4D0D-87DE-150FCE920D63}" srcId="{386991D9-F878-4829-B25B-354E088828D3}" destId="{F8E67883-CB94-409E-9EAD-DF12C8BDCFA1}" srcOrd="0" destOrd="0" parTransId="{77E9CE40-CDCB-49D3-9260-4F56520BA443}" sibTransId="{43D25B0D-3E9A-4C93-8CF2-9F1F45520C3B}"/>
    <dgm:cxn modelId="{377B6CE7-20C8-4B7E-B2BE-F54E2D20C395}" srcId="{FC888CA7-02CB-4F79-8839-AE48B3739031}" destId="{BEF4FCEE-3ADC-4B30-86B5-6DD0DDEDE3F9}" srcOrd="0" destOrd="0" parTransId="{4E32C15E-33DA-472E-B7F6-2FA3A6CC660B}" sibTransId="{31100213-445A-4346-B556-B29B0798EEC8}"/>
    <dgm:cxn modelId="{9D9B9370-D519-4524-924A-0BF015717D61}" type="presOf" srcId="{D3A71EEC-D584-495C-904B-FC8A7BB69572}" destId="{21E9E24E-3DFA-4C95-973E-7DD42A72BA86}" srcOrd="0" destOrd="0" presId="urn:microsoft.com/office/officeart/2005/8/layout/process4"/>
    <dgm:cxn modelId="{E901237D-73EA-4761-A807-6CF445D64BF1}" srcId="{AE88D15A-4629-4CCE-8F6A-170ADE4CFB6B}" destId="{6EDA389C-FF4C-476C-B00A-AA7A5BD8F7BD}" srcOrd="0" destOrd="0" parTransId="{5B789B51-EFA7-4591-AEDF-28D14419419E}" sibTransId="{866B3A48-0C1F-426C-8F12-A414C5FFBD10}"/>
    <dgm:cxn modelId="{625AB680-E499-4496-BBE7-F0F3D9F20DAF}" type="presOf" srcId="{6EDA389C-FF4C-476C-B00A-AA7A5BD8F7BD}" destId="{8CCACE2C-221C-4E07-AA19-1558AC38063B}" srcOrd="0" destOrd="0" presId="urn:microsoft.com/office/officeart/2005/8/layout/process4"/>
    <dgm:cxn modelId="{2EE42BB2-8165-4EEF-BE14-4F65C26D5043}" type="presOf" srcId="{0EA14538-9C37-439C-87C2-C928B31F099F}" destId="{CEC11885-2F58-4F46-B827-FA4ABDC7FB64}" srcOrd="0" destOrd="0" presId="urn:microsoft.com/office/officeart/2005/8/layout/process4"/>
    <dgm:cxn modelId="{6E9FE788-CA3C-42D0-95A4-9A6E2826AED0}" type="presOf" srcId="{43F785A1-679B-457B-8DBA-E16E4A81D434}" destId="{608A345A-A3A4-4FF8-A9EB-7192882A5878}" srcOrd="0" destOrd="0" presId="urn:microsoft.com/office/officeart/2005/8/layout/process4"/>
    <dgm:cxn modelId="{87DCE99D-F94F-497C-ABD8-5450122F32B3}" type="presOf" srcId="{4D8CF4AD-00D2-470F-BAF7-08834A8B88BB}" destId="{E776D93F-470C-486E-A4CA-DF37628E9DDA}" srcOrd="0" destOrd="0" presId="urn:microsoft.com/office/officeart/2005/8/layout/process4"/>
    <dgm:cxn modelId="{2581AA31-561C-44CB-9A4C-30BB44255E2A}" srcId="{386991D9-F878-4829-B25B-354E088828D3}" destId="{D3A71EEC-D584-495C-904B-FC8A7BB69572}" srcOrd="1" destOrd="0" parTransId="{B0B01BAD-51E0-439A-A4FF-86BE89EE3E62}" sibTransId="{5E1EF180-D5F8-4441-A968-F0CE28D1C0F6}"/>
    <dgm:cxn modelId="{41BFF111-9278-4270-A998-B3D5ED882847}" type="presOf" srcId="{4B4D98FB-BA7C-4CDA-8E24-E850126760D4}" destId="{5992B028-97C1-4AAD-B87A-B0F5F70D3125}" srcOrd="0" destOrd="0" presId="urn:microsoft.com/office/officeart/2005/8/layout/process4"/>
    <dgm:cxn modelId="{B5E30905-859C-4DE3-ACEB-2C7BB7E92B5B}" srcId="{386991D9-F878-4829-B25B-354E088828D3}" destId="{4C86B889-C16E-44A7-A5FF-FFA34B76C8D3}" srcOrd="2" destOrd="0" parTransId="{57B9F62F-7233-4A05-9CF2-288E7B743A4E}" sibTransId="{39B513FA-F75E-4D07-8331-5EEEA2A09FCB}"/>
    <dgm:cxn modelId="{B4299B8F-5F06-4442-A7A9-E403F64C6AB5}" srcId="{FC888CA7-02CB-4F79-8839-AE48B3739031}" destId="{386991D9-F878-4829-B25B-354E088828D3}" srcOrd="1" destOrd="0" parTransId="{D3A2D509-9437-475F-8757-2434C95A7311}" sibTransId="{4D469CB1-7395-40FE-8B2F-E455A196DDFC}"/>
    <dgm:cxn modelId="{59626510-8AD9-49D5-B1B0-A41748F0167D}" type="presOf" srcId="{AE88D15A-4629-4CCE-8F6A-170ADE4CFB6B}" destId="{9930024F-04D0-48C2-9EB8-EB4792FFB9CA}" srcOrd="0" destOrd="0" presId="urn:microsoft.com/office/officeart/2005/8/layout/process4"/>
    <dgm:cxn modelId="{45473E22-16D2-439C-BCBC-27BC7A69BA45}" type="presOf" srcId="{F8E67883-CB94-409E-9EAD-DF12C8BDCFA1}" destId="{D7E5F236-DE6F-4AC5-9307-4166D1EFD642}" srcOrd="0" destOrd="0" presId="urn:microsoft.com/office/officeart/2005/8/layout/process4"/>
    <dgm:cxn modelId="{32BE2EF9-274F-4537-84DA-1EBE240C8BF1}" type="presOf" srcId="{386991D9-F878-4829-B25B-354E088828D3}" destId="{417570DB-80FF-4CF3-A969-50B3A4C3B074}" srcOrd="0" destOrd="0" presId="urn:microsoft.com/office/officeart/2005/8/layout/process4"/>
    <dgm:cxn modelId="{1674528A-270E-4F24-8A90-F945BA901498}" srcId="{BEF4FCEE-3ADC-4B30-86B5-6DD0DDEDE3F9}" destId="{4B4D98FB-BA7C-4CDA-8E24-E850126760D4}" srcOrd="2" destOrd="0" parTransId="{0E51A298-3CB4-4D07-A652-21839BFA7D84}" sibTransId="{C680E10A-5C3E-42DB-BDB0-585E142CE425}"/>
    <dgm:cxn modelId="{980019D1-7D2B-41AA-A33B-522C55D648D1}" type="presOf" srcId="{6FE589A2-73B0-414E-BA59-5DB53D40DCEB}" destId="{B8F4237A-6E14-46C5-AE53-B68723BB5BD9}" srcOrd="1" destOrd="0" presId="urn:microsoft.com/office/officeart/2005/8/layout/process4"/>
    <dgm:cxn modelId="{5F99C7CB-5AB0-46E0-927E-24482AEF8E99}" type="presOf" srcId="{EB726FCD-1656-4BE6-97C0-745841DFDC15}" destId="{417DB613-39F8-4333-A1E7-93975A951086}" srcOrd="0" destOrd="0" presId="urn:microsoft.com/office/officeart/2005/8/layout/process4"/>
    <dgm:cxn modelId="{85A56063-3B10-47E9-9933-2F7443AE7EBC}" srcId="{FC888CA7-02CB-4F79-8839-AE48B3739031}" destId="{6FE589A2-73B0-414E-BA59-5DB53D40DCEB}" srcOrd="2" destOrd="0" parTransId="{B2937C27-6008-4793-92C2-52EDDFF5F987}" sibTransId="{F6F40AAB-12FB-41B9-9884-89F49E5D4FA3}"/>
    <dgm:cxn modelId="{C3095275-2971-4345-BCD1-64E1583F9958}" srcId="{BEF4FCEE-3ADC-4B30-86B5-6DD0DDEDE3F9}" destId="{43F785A1-679B-457B-8DBA-E16E4A81D434}" srcOrd="1" destOrd="0" parTransId="{3194D3DB-BEE0-499D-AF3C-CE6A20E4301E}" sibTransId="{C2577859-98C6-408D-BB18-4FCBA9A717FD}"/>
    <dgm:cxn modelId="{AB628CCE-52AB-445F-91F3-D967122BBB91}" type="presOf" srcId="{6FE589A2-73B0-414E-BA59-5DB53D40DCEB}" destId="{C9E678D4-5FD0-4FC8-B8ED-9E176204E0F8}" srcOrd="0" destOrd="0" presId="urn:microsoft.com/office/officeart/2005/8/layout/process4"/>
    <dgm:cxn modelId="{0FF929DA-9980-4881-B92A-4AB526D26EC0}" srcId="{BEF4FCEE-3ADC-4B30-86B5-6DD0DDEDE3F9}" destId="{7063D6F1-1959-454B-9942-D4EB3A2E9D4A}" srcOrd="0" destOrd="0" parTransId="{53770793-1932-4E77-BD6B-5E92BEF2E3B3}" sibTransId="{CE15E283-CDEC-4792-89BB-045AF492F3B8}"/>
    <dgm:cxn modelId="{4B26EFED-69AF-4370-A916-8412DF211678}" type="presOf" srcId="{FC888CA7-02CB-4F79-8839-AE48B3739031}" destId="{BCF47288-0363-48A7-9AB5-405F73B2046A}" srcOrd="0" destOrd="0" presId="urn:microsoft.com/office/officeart/2005/8/layout/process4"/>
    <dgm:cxn modelId="{83A62F0F-A28C-4290-95ED-555B4D14C6F2}" type="presOf" srcId="{51738DBC-B4A7-418E-9DBB-AD8A1E3E84D1}" destId="{908B52C3-05DE-4D5E-84FF-3433B906E376}" srcOrd="0" destOrd="0" presId="urn:microsoft.com/office/officeart/2005/8/layout/process4"/>
    <dgm:cxn modelId="{11E701F3-D1D3-445D-9563-E8DFBC57B968}" srcId="{FC888CA7-02CB-4F79-8839-AE48B3739031}" destId="{AE88D15A-4629-4CCE-8F6A-170ADE4CFB6B}" srcOrd="3" destOrd="0" parTransId="{7C8CAB72-77B5-427B-A782-CE71C2500D93}" sibTransId="{44006636-7034-4F28-A721-E2F257C3E92B}"/>
    <dgm:cxn modelId="{E540C898-BF5D-4C56-A965-50A525EAAFE0}" type="presOf" srcId="{386991D9-F878-4829-B25B-354E088828D3}" destId="{AC7587DE-3B96-4784-95C2-941A4B91FE18}" srcOrd="1" destOrd="0" presId="urn:microsoft.com/office/officeart/2005/8/layout/process4"/>
    <dgm:cxn modelId="{988EAA5A-1BC5-4154-89CD-3AF4290DE3C6}" srcId="{386991D9-F878-4829-B25B-354E088828D3}" destId="{51738DBC-B4A7-418E-9DBB-AD8A1E3E84D1}" srcOrd="3" destOrd="0" parTransId="{63FB8CD1-6B71-4767-B566-19020D468AEF}" sibTransId="{53ABFB1F-A698-4BD1-BF7A-6B8BA651DE7F}"/>
    <dgm:cxn modelId="{3D02FA79-C2DA-4833-A79C-074ED79EFCA8}" type="presOf" srcId="{AE88D15A-4629-4CCE-8F6A-170ADE4CFB6B}" destId="{26DAC208-54C8-49F9-B5E1-DD6FC888A978}" srcOrd="1" destOrd="0" presId="urn:microsoft.com/office/officeart/2005/8/layout/process4"/>
    <dgm:cxn modelId="{F122ACDB-74FF-4F92-A599-345CD5C1A2CC}" type="presParOf" srcId="{BCF47288-0363-48A7-9AB5-405F73B2046A}" destId="{ADFF97C9-7D43-445D-A118-76902A69F45E}" srcOrd="0" destOrd="0" presId="urn:microsoft.com/office/officeart/2005/8/layout/process4"/>
    <dgm:cxn modelId="{5E85F430-8481-46C9-AEAA-ADE6AA3EF3C4}" type="presParOf" srcId="{ADFF97C9-7D43-445D-A118-76902A69F45E}" destId="{9930024F-04D0-48C2-9EB8-EB4792FFB9CA}" srcOrd="0" destOrd="0" presId="urn:microsoft.com/office/officeart/2005/8/layout/process4"/>
    <dgm:cxn modelId="{0BE5328F-CE28-431B-AB06-C184502503AF}" type="presParOf" srcId="{ADFF97C9-7D43-445D-A118-76902A69F45E}" destId="{26DAC208-54C8-49F9-B5E1-DD6FC888A978}" srcOrd="1" destOrd="0" presId="urn:microsoft.com/office/officeart/2005/8/layout/process4"/>
    <dgm:cxn modelId="{429EE679-52BC-46CF-8507-1054405E1DCB}" type="presParOf" srcId="{ADFF97C9-7D43-445D-A118-76902A69F45E}" destId="{A483B202-FA6D-4089-872B-DCFA2FFEE19F}" srcOrd="2" destOrd="0" presId="urn:microsoft.com/office/officeart/2005/8/layout/process4"/>
    <dgm:cxn modelId="{9EC13B71-8C05-4D93-B17A-78D50AA945E2}" type="presParOf" srcId="{A483B202-FA6D-4089-872B-DCFA2FFEE19F}" destId="{8CCACE2C-221C-4E07-AA19-1558AC38063B}" srcOrd="0" destOrd="0" presId="urn:microsoft.com/office/officeart/2005/8/layout/process4"/>
    <dgm:cxn modelId="{C292AFD6-0EEF-4E98-958F-83895C76BDFC}" type="presParOf" srcId="{A483B202-FA6D-4089-872B-DCFA2FFEE19F}" destId="{417DB613-39F8-4333-A1E7-93975A951086}" srcOrd="1" destOrd="0" presId="urn:microsoft.com/office/officeart/2005/8/layout/process4"/>
    <dgm:cxn modelId="{CE86ECBD-1BC3-41A5-BB6A-17A960333552}" type="presParOf" srcId="{BCF47288-0363-48A7-9AB5-405F73B2046A}" destId="{EE03A9EA-E41A-49AA-821A-A543BAC54B7A}" srcOrd="1" destOrd="0" presId="urn:microsoft.com/office/officeart/2005/8/layout/process4"/>
    <dgm:cxn modelId="{6C7EF80A-BE42-451E-A2E1-546C93A6F18B}" type="presParOf" srcId="{BCF47288-0363-48A7-9AB5-405F73B2046A}" destId="{2E323F0B-6F24-4F71-9988-835C97B4F3EB}" srcOrd="2" destOrd="0" presId="urn:microsoft.com/office/officeart/2005/8/layout/process4"/>
    <dgm:cxn modelId="{25639F4E-DEEA-4B1A-9F62-E848ED284B20}" type="presParOf" srcId="{2E323F0B-6F24-4F71-9988-835C97B4F3EB}" destId="{C9E678D4-5FD0-4FC8-B8ED-9E176204E0F8}" srcOrd="0" destOrd="0" presId="urn:microsoft.com/office/officeart/2005/8/layout/process4"/>
    <dgm:cxn modelId="{D04FDB43-D716-4CC1-A562-E3052C91C15C}" type="presParOf" srcId="{2E323F0B-6F24-4F71-9988-835C97B4F3EB}" destId="{B8F4237A-6E14-46C5-AE53-B68723BB5BD9}" srcOrd="1" destOrd="0" presId="urn:microsoft.com/office/officeart/2005/8/layout/process4"/>
    <dgm:cxn modelId="{CF3ED93A-72AE-43A8-8056-06E4B5FE274F}" type="presParOf" srcId="{2E323F0B-6F24-4F71-9988-835C97B4F3EB}" destId="{56BDA571-4EA3-4B34-8852-DBE9C8E4FEF5}" srcOrd="2" destOrd="0" presId="urn:microsoft.com/office/officeart/2005/8/layout/process4"/>
    <dgm:cxn modelId="{691E972D-5EB2-46C5-AF25-2B31581C2361}" type="presParOf" srcId="{56BDA571-4EA3-4B34-8852-DBE9C8E4FEF5}" destId="{E776D93F-470C-486E-A4CA-DF37628E9DDA}" srcOrd="0" destOrd="0" presId="urn:microsoft.com/office/officeart/2005/8/layout/process4"/>
    <dgm:cxn modelId="{189D7023-FE51-4D30-8D1D-91A0507285C5}" type="presParOf" srcId="{56BDA571-4EA3-4B34-8852-DBE9C8E4FEF5}" destId="{CEC11885-2F58-4F46-B827-FA4ABDC7FB64}" srcOrd="1" destOrd="0" presId="urn:microsoft.com/office/officeart/2005/8/layout/process4"/>
    <dgm:cxn modelId="{6E0EB990-D4B4-477B-AE1A-41DDC62A73B4}" type="presParOf" srcId="{BCF47288-0363-48A7-9AB5-405F73B2046A}" destId="{C1B69646-E4C5-4F23-9CDF-EFA8AFD4179C}" srcOrd="3" destOrd="0" presId="urn:microsoft.com/office/officeart/2005/8/layout/process4"/>
    <dgm:cxn modelId="{184F34E5-BF8E-4F96-A767-626D38C36994}" type="presParOf" srcId="{BCF47288-0363-48A7-9AB5-405F73B2046A}" destId="{42214E63-4D0C-4837-B753-6F47E19CFB9B}" srcOrd="4" destOrd="0" presId="urn:microsoft.com/office/officeart/2005/8/layout/process4"/>
    <dgm:cxn modelId="{CB5BC688-BCD4-4EB2-B86B-3E7C26B576D5}" type="presParOf" srcId="{42214E63-4D0C-4837-B753-6F47E19CFB9B}" destId="{417570DB-80FF-4CF3-A969-50B3A4C3B074}" srcOrd="0" destOrd="0" presId="urn:microsoft.com/office/officeart/2005/8/layout/process4"/>
    <dgm:cxn modelId="{FAC22311-2097-4D59-B6F2-72F88F1140CA}" type="presParOf" srcId="{42214E63-4D0C-4837-B753-6F47E19CFB9B}" destId="{AC7587DE-3B96-4784-95C2-941A4B91FE18}" srcOrd="1" destOrd="0" presId="urn:microsoft.com/office/officeart/2005/8/layout/process4"/>
    <dgm:cxn modelId="{FC04AF26-5AFD-4460-8CDC-8980ABFB528E}" type="presParOf" srcId="{42214E63-4D0C-4837-B753-6F47E19CFB9B}" destId="{8DC4DFDC-11F6-4533-AD5F-8A0978622148}" srcOrd="2" destOrd="0" presId="urn:microsoft.com/office/officeart/2005/8/layout/process4"/>
    <dgm:cxn modelId="{2695BB66-3928-4F4D-807E-985AF46A7938}" type="presParOf" srcId="{8DC4DFDC-11F6-4533-AD5F-8A0978622148}" destId="{D7E5F236-DE6F-4AC5-9307-4166D1EFD642}" srcOrd="0" destOrd="0" presId="urn:microsoft.com/office/officeart/2005/8/layout/process4"/>
    <dgm:cxn modelId="{D06D25D6-8D3B-4C75-B99D-85CE64194DC9}" type="presParOf" srcId="{8DC4DFDC-11F6-4533-AD5F-8A0978622148}" destId="{21E9E24E-3DFA-4C95-973E-7DD42A72BA86}" srcOrd="1" destOrd="0" presId="urn:microsoft.com/office/officeart/2005/8/layout/process4"/>
    <dgm:cxn modelId="{393771DD-9CFC-4016-B4A6-685266584DD2}" type="presParOf" srcId="{8DC4DFDC-11F6-4533-AD5F-8A0978622148}" destId="{DDA4EB75-3F1D-48A6-A533-674F0F1DC410}" srcOrd="2" destOrd="0" presId="urn:microsoft.com/office/officeart/2005/8/layout/process4"/>
    <dgm:cxn modelId="{F45F1660-2318-4932-AC0E-EBC971FBEA18}" type="presParOf" srcId="{8DC4DFDC-11F6-4533-AD5F-8A0978622148}" destId="{908B52C3-05DE-4D5E-84FF-3433B906E376}" srcOrd="3" destOrd="0" presId="urn:microsoft.com/office/officeart/2005/8/layout/process4"/>
    <dgm:cxn modelId="{1808B088-C4EE-41E1-808B-1FE091A18726}" type="presParOf" srcId="{BCF47288-0363-48A7-9AB5-405F73B2046A}" destId="{27BA42FA-C643-4837-A0E1-3FC3DD3AA2E9}" srcOrd="5" destOrd="0" presId="urn:microsoft.com/office/officeart/2005/8/layout/process4"/>
    <dgm:cxn modelId="{23C68A3C-F90C-4F7A-B33B-B6344E0BCF54}" type="presParOf" srcId="{BCF47288-0363-48A7-9AB5-405F73B2046A}" destId="{36BB889D-DD49-48AF-82CA-EE8E2F4DFBCB}" srcOrd="6" destOrd="0" presId="urn:microsoft.com/office/officeart/2005/8/layout/process4"/>
    <dgm:cxn modelId="{2218B9F0-FBFA-46F4-B710-BA3D4AD1C4A8}" type="presParOf" srcId="{36BB889D-DD49-48AF-82CA-EE8E2F4DFBCB}" destId="{5479A9AE-D02D-473B-9C5A-B35A61912CB9}" srcOrd="0" destOrd="0" presId="urn:microsoft.com/office/officeart/2005/8/layout/process4"/>
    <dgm:cxn modelId="{76916B64-D49B-4185-A5C6-1BDD935D4090}" type="presParOf" srcId="{36BB889D-DD49-48AF-82CA-EE8E2F4DFBCB}" destId="{3795F607-72A3-4141-8F79-6661460C7C46}" srcOrd="1" destOrd="0" presId="urn:microsoft.com/office/officeart/2005/8/layout/process4"/>
    <dgm:cxn modelId="{4367F3BB-2F77-41F7-9D2D-BEF99E85C8DD}" type="presParOf" srcId="{36BB889D-DD49-48AF-82CA-EE8E2F4DFBCB}" destId="{8E2D4D7B-9C1A-4C84-87F1-843947DF9CB9}" srcOrd="2" destOrd="0" presId="urn:microsoft.com/office/officeart/2005/8/layout/process4"/>
    <dgm:cxn modelId="{1AD0795E-48AF-4D0A-AA51-529952044E39}" type="presParOf" srcId="{8E2D4D7B-9C1A-4C84-87F1-843947DF9CB9}" destId="{C5559488-32A3-4576-9B44-8EC129259185}" srcOrd="0" destOrd="0" presId="urn:microsoft.com/office/officeart/2005/8/layout/process4"/>
    <dgm:cxn modelId="{46D2105F-CB5B-48DD-8E8B-F53A75C8B6C5}" type="presParOf" srcId="{8E2D4D7B-9C1A-4C84-87F1-843947DF9CB9}" destId="{608A345A-A3A4-4FF8-A9EB-7192882A5878}" srcOrd="1" destOrd="0" presId="urn:microsoft.com/office/officeart/2005/8/layout/process4"/>
    <dgm:cxn modelId="{25E264FE-1D63-4626-B109-D05CD391A385}" type="presParOf" srcId="{8E2D4D7B-9C1A-4C84-87F1-843947DF9CB9}" destId="{5992B028-97C1-4AAD-B87A-B0F5F70D3125}" srcOrd="2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F33B89-E0E0-4A90-B34A-BA1364C3F544}" type="doc">
      <dgm:prSet loTypeId="urn:microsoft.com/office/officeart/2005/8/layout/hierarchy5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EADEE03-BE31-4801-B4AD-9C45EF005BA8}">
      <dgm:prSet phldrT="[Текст]"/>
      <dgm:spPr/>
      <dgm:t>
        <a:bodyPr/>
        <a:lstStyle/>
        <a:p>
          <a:r>
            <a:rPr lang="ru-RU" dirty="0" smtClean="0"/>
            <a:t>Графическая разметка текста</a:t>
          </a:r>
          <a:endParaRPr lang="ru-RU" dirty="0"/>
        </a:p>
      </dgm:t>
    </dgm:pt>
    <dgm:pt modelId="{050E06F7-B6E5-464D-9FCC-6DAF538358A5}" type="parTrans" cxnId="{6D87B9C0-854D-4C1B-86E8-A8ED4BB0941D}">
      <dgm:prSet/>
      <dgm:spPr/>
      <dgm:t>
        <a:bodyPr/>
        <a:lstStyle/>
        <a:p>
          <a:endParaRPr lang="ru-RU"/>
        </a:p>
      </dgm:t>
    </dgm:pt>
    <dgm:pt modelId="{1BC17DEA-5852-491B-9A77-495EFCA1AFA4}" type="sibTrans" cxnId="{6D87B9C0-854D-4C1B-86E8-A8ED4BB0941D}">
      <dgm:prSet/>
      <dgm:spPr/>
      <dgm:t>
        <a:bodyPr/>
        <a:lstStyle/>
        <a:p>
          <a:endParaRPr lang="ru-RU"/>
        </a:p>
      </dgm:t>
    </dgm:pt>
    <dgm:pt modelId="{5B755C3B-FAD8-4F89-839B-4BA688C2082B}">
      <dgm:prSet phldrT="[Текст]"/>
      <dgm:spPr/>
      <dgm:t>
        <a:bodyPr/>
        <a:lstStyle/>
        <a:p>
          <a:r>
            <a:rPr lang="ru-RU" dirty="0" smtClean="0"/>
            <a:t>маркировка</a:t>
          </a:r>
        </a:p>
        <a:p>
          <a:r>
            <a:rPr lang="ru-RU" dirty="0" smtClean="0"/>
            <a:t>специальными значками</a:t>
          </a:r>
          <a:endParaRPr lang="ru-RU" dirty="0"/>
        </a:p>
      </dgm:t>
    </dgm:pt>
    <dgm:pt modelId="{394323D7-33A3-4E93-93CA-5E6006108AF2}" type="parTrans" cxnId="{FCFA0C35-21C0-492C-8F10-C27F38F69C7F}">
      <dgm:prSet/>
      <dgm:spPr/>
      <dgm:t>
        <a:bodyPr/>
        <a:lstStyle/>
        <a:p>
          <a:endParaRPr lang="ru-RU"/>
        </a:p>
      </dgm:t>
    </dgm:pt>
    <dgm:pt modelId="{718FF533-1B7A-4D9D-B440-B4BCEF101C04}" type="sibTrans" cxnId="{FCFA0C35-21C0-492C-8F10-C27F38F69C7F}">
      <dgm:prSet/>
      <dgm:spPr/>
      <dgm:t>
        <a:bodyPr/>
        <a:lstStyle/>
        <a:p>
          <a:endParaRPr lang="ru-RU"/>
        </a:p>
      </dgm:t>
    </dgm:pt>
    <dgm:pt modelId="{A96FF875-1DAC-40CD-ABEB-3FFCEC0C8359}">
      <dgm:prSet phldrT="[Текст]"/>
      <dgm:spPr/>
      <dgm:t>
        <a:bodyPr/>
        <a:lstStyle/>
        <a:p>
          <a:r>
            <a:rPr lang="ru-RU" dirty="0" err="1" smtClean="0"/>
            <a:t>Инсерт</a:t>
          </a:r>
          <a:r>
            <a:rPr lang="ru-RU" dirty="0" smtClean="0"/>
            <a:t> </a:t>
          </a:r>
        </a:p>
        <a:p>
          <a:r>
            <a:rPr lang="ru-RU" dirty="0" smtClean="0"/>
            <a:t>(</a:t>
          </a:r>
          <a:r>
            <a:rPr lang="en-US" dirty="0" smtClean="0"/>
            <a:t>^</a:t>
          </a:r>
          <a:r>
            <a:rPr lang="ru-RU" dirty="0" smtClean="0"/>
            <a:t>, +,-, </a:t>
          </a:r>
          <a:r>
            <a:rPr lang="en-US" dirty="0" smtClean="0"/>
            <a:t>?</a:t>
          </a:r>
          <a:r>
            <a:rPr lang="ru-RU" dirty="0" smtClean="0"/>
            <a:t>)</a:t>
          </a:r>
          <a:endParaRPr lang="ru-RU" dirty="0"/>
        </a:p>
      </dgm:t>
    </dgm:pt>
    <dgm:pt modelId="{840B820A-35C6-4D1A-AA16-578C7E4AA905}" type="parTrans" cxnId="{2032E8B1-6710-4EDC-A4BA-C1E249C180BB}">
      <dgm:prSet/>
      <dgm:spPr/>
      <dgm:t>
        <a:bodyPr/>
        <a:lstStyle/>
        <a:p>
          <a:endParaRPr lang="ru-RU"/>
        </a:p>
      </dgm:t>
    </dgm:pt>
    <dgm:pt modelId="{EAB5248C-1367-4532-A56B-2A19C300DF7D}" type="sibTrans" cxnId="{2032E8B1-6710-4EDC-A4BA-C1E249C180BB}">
      <dgm:prSet/>
      <dgm:spPr/>
      <dgm:t>
        <a:bodyPr/>
        <a:lstStyle/>
        <a:p>
          <a:endParaRPr lang="ru-RU"/>
        </a:p>
      </dgm:t>
    </dgm:pt>
    <dgm:pt modelId="{EE45DABE-4C53-42AC-AF8C-3544AF887C64}">
      <dgm:prSet phldrT="[Текст]"/>
      <dgm:spPr/>
      <dgm:t>
        <a:bodyPr/>
        <a:lstStyle/>
        <a:p>
          <a:r>
            <a:rPr lang="ru-RU" dirty="0" smtClean="0"/>
            <a:t>ПМИ (+, -, интересно)</a:t>
          </a:r>
          <a:endParaRPr lang="ru-RU" dirty="0"/>
        </a:p>
      </dgm:t>
    </dgm:pt>
    <dgm:pt modelId="{0542D58F-3847-4769-A321-942B6487105D}" type="parTrans" cxnId="{1521BE55-4AFC-4C58-AD23-250A62A22E7A}">
      <dgm:prSet/>
      <dgm:spPr/>
      <dgm:t>
        <a:bodyPr/>
        <a:lstStyle/>
        <a:p>
          <a:endParaRPr lang="ru-RU"/>
        </a:p>
      </dgm:t>
    </dgm:pt>
    <dgm:pt modelId="{91FE6C68-D654-446C-A4E4-0EB2C2A62740}" type="sibTrans" cxnId="{1521BE55-4AFC-4C58-AD23-250A62A22E7A}">
      <dgm:prSet/>
      <dgm:spPr/>
      <dgm:t>
        <a:bodyPr/>
        <a:lstStyle/>
        <a:p>
          <a:endParaRPr lang="ru-RU"/>
        </a:p>
      </dgm:t>
    </dgm:pt>
    <dgm:pt modelId="{0B10B8C8-8E72-4809-9DAA-3C2FA38F909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подчеркивание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8A777D1-A585-4886-9039-4CBE8A759BA0}" type="parTrans" cxnId="{BF310A77-E891-4FD3-B4DD-8362F1D92AD6}">
      <dgm:prSet/>
      <dgm:spPr/>
      <dgm:t>
        <a:bodyPr/>
        <a:lstStyle/>
        <a:p>
          <a:endParaRPr lang="ru-RU"/>
        </a:p>
      </dgm:t>
    </dgm:pt>
    <dgm:pt modelId="{C384A097-1E6E-4613-B2E2-2D777AD82C49}" type="sibTrans" cxnId="{BF310A77-E891-4FD3-B4DD-8362F1D92AD6}">
      <dgm:prSet/>
      <dgm:spPr/>
      <dgm:t>
        <a:bodyPr/>
        <a:lstStyle/>
        <a:p>
          <a:endParaRPr lang="ru-RU"/>
        </a:p>
      </dgm:t>
    </dgm:pt>
    <dgm:pt modelId="{D078BEB9-C945-4D6B-9810-E68F74429D93}">
      <dgm:prSet phldrT="[Текст]"/>
      <dgm:spPr/>
      <dgm:t>
        <a:bodyPr/>
        <a:lstStyle/>
        <a:p>
          <a:endParaRPr lang="ru-RU" dirty="0"/>
        </a:p>
      </dgm:t>
    </dgm:pt>
    <dgm:pt modelId="{EA46138D-070E-4B51-92DF-55690215450A}" type="parTrans" cxnId="{AC9835DA-AAF0-41A1-8C29-AE88F154F8A5}">
      <dgm:prSet/>
      <dgm:spPr/>
      <dgm:t>
        <a:bodyPr/>
        <a:lstStyle/>
        <a:p>
          <a:endParaRPr lang="ru-RU"/>
        </a:p>
      </dgm:t>
    </dgm:pt>
    <dgm:pt modelId="{07AFCA92-04E7-42E7-8DE1-4AF88214F8FA}" type="sibTrans" cxnId="{AC9835DA-AAF0-41A1-8C29-AE88F154F8A5}">
      <dgm:prSet/>
      <dgm:spPr/>
      <dgm:t>
        <a:bodyPr/>
        <a:lstStyle/>
        <a:p>
          <a:endParaRPr lang="ru-RU"/>
        </a:p>
      </dgm:t>
    </dgm:pt>
    <dgm:pt modelId="{AD4D39CF-59B5-4E19-97AA-80147E79B9BD}">
      <dgm:prSet phldrT="[Текст]"/>
      <dgm:spPr/>
      <dgm:t>
        <a:bodyPr/>
        <a:lstStyle/>
        <a:p>
          <a:r>
            <a:rPr lang="ru-RU" dirty="0" smtClean="0"/>
            <a:t>формы</a:t>
          </a:r>
          <a:endParaRPr lang="ru-RU" dirty="0"/>
        </a:p>
      </dgm:t>
    </dgm:pt>
    <dgm:pt modelId="{F367AE4C-7A5A-4BBB-B1AD-BFCE671E6CEB}" type="parTrans" cxnId="{EB47BF8A-BADA-4E9D-89D1-34CEFC1EAEC1}">
      <dgm:prSet/>
      <dgm:spPr/>
      <dgm:t>
        <a:bodyPr/>
        <a:lstStyle/>
        <a:p>
          <a:endParaRPr lang="ru-RU"/>
        </a:p>
      </dgm:t>
    </dgm:pt>
    <dgm:pt modelId="{7BC3E81C-45CA-423C-927D-9DDCDBCAAA44}" type="sibTrans" cxnId="{EB47BF8A-BADA-4E9D-89D1-34CEFC1EAEC1}">
      <dgm:prSet/>
      <dgm:spPr/>
      <dgm:t>
        <a:bodyPr/>
        <a:lstStyle/>
        <a:p>
          <a:endParaRPr lang="ru-RU"/>
        </a:p>
      </dgm:t>
    </dgm:pt>
    <dgm:pt modelId="{B3DD4293-DE16-4989-84E5-32991C63498C}">
      <dgm:prSet phldrT="[Текст]"/>
      <dgm:spPr/>
      <dgm:t>
        <a:bodyPr/>
        <a:lstStyle/>
        <a:p>
          <a:r>
            <a:rPr lang="ru-RU" dirty="0" smtClean="0"/>
            <a:t>методика</a:t>
          </a:r>
          <a:endParaRPr lang="ru-RU" dirty="0"/>
        </a:p>
      </dgm:t>
    </dgm:pt>
    <dgm:pt modelId="{9DEEB4BA-63A4-4C17-BFBA-3E32C6408E6E}" type="parTrans" cxnId="{AAEEF1BC-8A97-4382-ACDB-A92BD528A09E}">
      <dgm:prSet/>
      <dgm:spPr/>
      <dgm:t>
        <a:bodyPr/>
        <a:lstStyle/>
        <a:p>
          <a:endParaRPr lang="ru-RU"/>
        </a:p>
      </dgm:t>
    </dgm:pt>
    <dgm:pt modelId="{47EDCBC9-0D5A-470D-9D80-6B4E0FE30F37}" type="sibTrans" cxnId="{AAEEF1BC-8A97-4382-ACDB-A92BD528A09E}">
      <dgm:prSet/>
      <dgm:spPr/>
      <dgm:t>
        <a:bodyPr/>
        <a:lstStyle/>
        <a:p>
          <a:endParaRPr lang="ru-RU"/>
        </a:p>
      </dgm:t>
    </dgm:pt>
    <dgm:pt modelId="{4DA28AD0-283B-4FB7-8564-C5E812326730}" type="pres">
      <dgm:prSet presAssocID="{80F33B89-E0E0-4A90-B34A-BA1364C3F5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C8FEC-FA39-43E3-B959-559A599726BC}" type="pres">
      <dgm:prSet presAssocID="{80F33B89-E0E0-4A90-B34A-BA1364C3F544}" presName="hierFlow" presStyleCnt="0"/>
      <dgm:spPr/>
      <dgm:t>
        <a:bodyPr/>
        <a:lstStyle/>
        <a:p>
          <a:endParaRPr lang="ru-RU"/>
        </a:p>
      </dgm:t>
    </dgm:pt>
    <dgm:pt modelId="{DDED2862-7D82-414F-AED8-0052A696AE8B}" type="pres">
      <dgm:prSet presAssocID="{80F33B89-E0E0-4A90-B34A-BA1364C3F544}" presName="firstBuf" presStyleCnt="0"/>
      <dgm:spPr/>
      <dgm:t>
        <a:bodyPr/>
        <a:lstStyle/>
        <a:p>
          <a:endParaRPr lang="ru-RU"/>
        </a:p>
      </dgm:t>
    </dgm:pt>
    <dgm:pt modelId="{A834BBC6-BFF8-40E3-8B2E-D9CD9B2E4CD3}" type="pres">
      <dgm:prSet presAssocID="{80F33B89-E0E0-4A90-B34A-BA1364C3F54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E5CEAE-23A1-4CBE-8B81-20AB3CF69441}" type="pres">
      <dgm:prSet presAssocID="{7EADEE03-BE31-4801-B4AD-9C45EF005BA8}" presName="Name17" presStyleCnt="0"/>
      <dgm:spPr/>
      <dgm:t>
        <a:bodyPr/>
        <a:lstStyle/>
        <a:p>
          <a:endParaRPr lang="ru-RU"/>
        </a:p>
      </dgm:t>
    </dgm:pt>
    <dgm:pt modelId="{1F7879FF-947F-4841-83C8-882694D0680D}" type="pres">
      <dgm:prSet presAssocID="{7EADEE03-BE31-4801-B4AD-9C45EF005BA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86E126-A65B-4099-B707-6FBC799B157B}" type="pres">
      <dgm:prSet presAssocID="{7EADEE03-BE31-4801-B4AD-9C45EF005BA8}" presName="hierChild2" presStyleCnt="0"/>
      <dgm:spPr/>
      <dgm:t>
        <a:bodyPr/>
        <a:lstStyle/>
        <a:p>
          <a:endParaRPr lang="ru-RU"/>
        </a:p>
      </dgm:t>
    </dgm:pt>
    <dgm:pt modelId="{BC624782-FFCB-4429-8897-849492854337}" type="pres">
      <dgm:prSet presAssocID="{394323D7-33A3-4E93-93CA-5E6006108AF2}" presName="Name25" presStyleLbl="parChTrans1D2" presStyleIdx="0" presStyleCnt="2"/>
      <dgm:spPr/>
      <dgm:t>
        <a:bodyPr/>
        <a:lstStyle/>
        <a:p>
          <a:endParaRPr lang="ru-RU"/>
        </a:p>
      </dgm:t>
    </dgm:pt>
    <dgm:pt modelId="{045776B1-6B2C-4CCF-9E2C-04D92048B39F}" type="pres">
      <dgm:prSet presAssocID="{394323D7-33A3-4E93-93CA-5E6006108AF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9CB2710-5327-43B9-81D3-FBF76D99E9A7}" type="pres">
      <dgm:prSet presAssocID="{5B755C3B-FAD8-4F89-839B-4BA688C2082B}" presName="Name30" presStyleCnt="0"/>
      <dgm:spPr/>
      <dgm:t>
        <a:bodyPr/>
        <a:lstStyle/>
        <a:p>
          <a:endParaRPr lang="ru-RU"/>
        </a:p>
      </dgm:t>
    </dgm:pt>
    <dgm:pt modelId="{73C1C54D-2995-4F22-B167-85630200C1B3}" type="pres">
      <dgm:prSet presAssocID="{5B755C3B-FAD8-4F89-839B-4BA688C2082B}" presName="level2Shape" presStyleLbl="node2" presStyleIdx="0" presStyleCnt="2"/>
      <dgm:spPr/>
      <dgm:t>
        <a:bodyPr/>
        <a:lstStyle/>
        <a:p>
          <a:endParaRPr lang="ru-RU"/>
        </a:p>
      </dgm:t>
    </dgm:pt>
    <dgm:pt modelId="{FCF0225F-9A16-4124-9FDF-5D76F24CFCA7}" type="pres">
      <dgm:prSet presAssocID="{5B755C3B-FAD8-4F89-839B-4BA688C2082B}" presName="hierChild3" presStyleCnt="0"/>
      <dgm:spPr/>
      <dgm:t>
        <a:bodyPr/>
        <a:lstStyle/>
        <a:p>
          <a:endParaRPr lang="ru-RU"/>
        </a:p>
      </dgm:t>
    </dgm:pt>
    <dgm:pt modelId="{C80C3847-3A86-4C0F-988C-5ADEE16EA503}" type="pres">
      <dgm:prSet presAssocID="{840B820A-35C6-4D1A-AA16-578C7E4AA905}" presName="Name25" presStyleLbl="parChTrans1D3" presStyleIdx="0" presStyleCnt="2"/>
      <dgm:spPr/>
      <dgm:t>
        <a:bodyPr/>
        <a:lstStyle/>
        <a:p>
          <a:endParaRPr lang="ru-RU"/>
        </a:p>
      </dgm:t>
    </dgm:pt>
    <dgm:pt modelId="{3C9ED16F-39CE-4E91-86DC-06BB9812ABAC}" type="pres">
      <dgm:prSet presAssocID="{840B820A-35C6-4D1A-AA16-578C7E4AA90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4830092-040F-4B05-B655-D66E33E03976}" type="pres">
      <dgm:prSet presAssocID="{A96FF875-1DAC-40CD-ABEB-3FFCEC0C8359}" presName="Name30" presStyleCnt="0"/>
      <dgm:spPr/>
      <dgm:t>
        <a:bodyPr/>
        <a:lstStyle/>
        <a:p>
          <a:endParaRPr lang="ru-RU"/>
        </a:p>
      </dgm:t>
    </dgm:pt>
    <dgm:pt modelId="{4E7EEE8F-1F4B-4765-983E-990F3A90BD02}" type="pres">
      <dgm:prSet presAssocID="{A96FF875-1DAC-40CD-ABEB-3FFCEC0C8359}" presName="level2Shape" presStyleLbl="node3" presStyleIdx="0" presStyleCnt="2"/>
      <dgm:spPr/>
      <dgm:t>
        <a:bodyPr/>
        <a:lstStyle/>
        <a:p>
          <a:endParaRPr lang="ru-RU"/>
        </a:p>
      </dgm:t>
    </dgm:pt>
    <dgm:pt modelId="{B97655A0-5A8C-46E1-9CC6-673543CB5F5A}" type="pres">
      <dgm:prSet presAssocID="{A96FF875-1DAC-40CD-ABEB-3FFCEC0C8359}" presName="hierChild3" presStyleCnt="0"/>
      <dgm:spPr/>
      <dgm:t>
        <a:bodyPr/>
        <a:lstStyle/>
        <a:p>
          <a:endParaRPr lang="ru-RU"/>
        </a:p>
      </dgm:t>
    </dgm:pt>
    <dgm:pt modelId="{A06990BD-BC36-45DE-B898-5D6A89A1F734}" type="pres">
      <dgm:prSet presAssocID="{0542D58F-3847-4769-A321-942B6487105D}" presName="Name25" presStyleLbl="parChTrans1D3" presStyleIdx="1" presStyleCnt="2"/>
      <dgm:spPr/>
      <dgm:t>
        <a:bodyPr/>
        <a:lstStyle/>
        <a:p>
          <a:endParaRPr lang="ru-RU"/>
        </a:p>
      </dgm:t>
    </dgm:pt>
    <dgm:pt modelId="{60D09FD6-965F-4A5C-ADC0-56B176A3128E}" type="pres">
      <dgm:prSet presAssocID="{0542D58F-3847-4769-A321-942B6487105D}" presName="connTx" presStyleLbl="parChTrans1D3" presStyleIdx="1" presStyleCnt="2"/>
      <dgm:spPr/>
      <dgm:t>
        <a:bodyPr/>
        <a:lstStyle/>
        <a:p>
          <a:endParaRPr lang="ru-RU"/>
        </a:p>
      </dgm:t>
    </dgm:pt>
    <dgm:pt modelId="{6F9BB3D3-1482-463B-BCEB-11615F881858}" type="pres">
      <dgm:prSet presAssocID="{EE45DABE-4C53-42AC-AF8C-3544AF887C64}" presName="Name30" presStyleCnt="0"/>
      <dgm:spPr/>
      <dgm:t>
        <a:bodyPr/>
        <a:lstStyle/>
        <a:p>
          <a:endParaRPr lang="ru-RU"/>
        </a:p>
      </dgm:t>
    </dgm:pt>
    <dgm:pt modelId="{099529F0-07BD-4A83-ABA4-C5F24AD45286}" type="pres">
      <dgm:prSet presAssocID="{EE45DABE-4C53-42AC-AF8C-3544AF887C64}" presName="level2Shape" presStyleLbl="node3" presStyleIdx="1" presStyleCnt="2"/>
      <dgm:spPr/>
      <dgm:t>
        <a:bodyPr/>
        <a:lstStyle/>
        <a:p>
          <a:endParaRPr lang="ru-RU"/>
        </a:p>
      </dgm:t>
    </dgm:pt>
    <dgm:pt modelId="{B8CF9646-4EF7-4284-A930-162C09DF16A8}" type="pres">
      <dgm:prSet presAssocID="{EE45DABE-4C53-42AC-AF8C-3544AF887C64}" presName="hierChild3" presStyleCnt="0"/>
      <dgm:spPr/>
      <dgm:t>
        <a:bodyPr/>
        <a:lstStyle/>
        <a:p>
          <a:endParaRPr lang="ru-RU"/>
        </a:p>
      </dgm:t>
    </dgm:pt>
    <dgm:pt modelId="{84B4B9DA-1D70-4A7F-8FD0-6AEFE579EC06}" type="pres">
      <dgm:prSet presAssocID="{98A777D1-A585-4886-9039-4CBE8A759BA0}" presName="Name25" presStyleLbl="parChTrans1D2" presStyleIdx="1" presStyleCnt="2"/>
      <dgm:spPr/>
      <dgm:t>
        <a:bodyPr/>
        <a:lstStyle/>
        <a:p>
          <a:endParaRPr lang="ru-RU"/>
        </a:p>
      </dgm:t>
    </dgm:pt>
    <dgm:pt modelId="{B9A30A5F-72D8-494E-9D8F-AA5ED79608E5}" type="pres">
      <dgm:prSet presAssocID="{98A777D1-A585-4886-9039-4CBE8A759BA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265A0BD-0151-4809-8A2C-AAC29CFFE928}" type="pres">
      <dgm:prSet presAssocID="{0B10B8C8-8E72-4809-9DAA-3C2FA38F909E}" presName="Name30" presStyleCnt="0"/>
      <dgm:spPr/>
      <dgm:t>
        <a:bodyPr/>
        <a:lstStyle/>
        <a:p>
          <a:endParaRPr lang="ru-RU"/>
        </a:p>
      </dgm:t>
    </dgm:pt>
    <dgm:pt modelId="{EAAF307F-64DF-448A-A9FB-09C4DC6F4FA3}" type="pres">
      <dgm:prSet presAssocID="{0B10B8C8-8E72-4809-9DAA-3C2FA38F909E}" presName="level2Shape" presStyleLbl="node2" presStyleIdx="1" presStyleCnt="2"/>
      <dgm:spPr/>
      <dgm:t>
        <a:bodyPr/>
        <a:lstStyle/>
        <a:p>
          <a:endParaRPr lang="ru-RU"/>
        </a:p>
      </dgm:t>
    </dgm:pt>
    <dgm:pt modelId="{5EAB14B0-CA10-424E-9F46-8288CFCDE27A}" type="pres">
      <dgm:prSet presAssocID="{0B10B8C8-8E72-4809-9DAA-3C2FA38F909E}" presName="hierChild3" presStyleCnt="0"/>
      <dgm:spPr/>
      <dgm:t>
        <a:bodyPr/>
        <a:lstStyle/>
        <a:p>
          <a:endParaRPr lang="ru-RU"/>
        </a:p>
      </dgm:t>
    </dgm:pt>
    <dgm:pt modelId="{3C02FC0B-17D1-4B7C-A13F-409BABE713CD}" type="pres">
      <dgm:prSet presAssocID="{80F33B89-E0E0-4A90-B34A-BA1364C3F544}" presName="bgShapesFlow" presStyleCnt="0"/>
      <dgm:spPr/>
      <dgm:t>
        <a:bodyPr/>
        <a:lstStyle/>
        <a:p>
          <a:endParaRPr lang="ru-RU"/>
        </a:p>
      </dgm:t>
    </dgm:pt>
    <dgm:pt modelId="{090E1A67-E872-434D-9188-9D50B515FF33}" type="pres">
      <dgm:prSet presAssocID="{D078BEB9-C945-4D6B-9810-E68F74429D93}" presName="rectComp" presStyleCnt="0"/>
      <dgm:spPr/>
      <dgm:t>
        <a:bodyPr/>
        <a:lstStyle/>
        <a:p>
          <a:endParaRPr lang="ru-RU"/>
        </a:p>
      </dgm:t>
    </dgm:pt>
    <dgm:pt modelId="{F7FA7942-F0F8-4050-977D-BEF3BAFC9968}" type="pres">
      <dgm:prSet presAssocID="{D078BEB9-C945-4D6B-9810-E68F74429D93}" presName="bgRect" presStyleLbl="bgShp" presStyleIdx="0" presStyleCnt="3" custLinFactNeighborX="1847" custLinFactNeighborY="1758"/>
      <dgm:spPr/>
      <dgm:t>
        <a:bodyPr/>
        <a:lstStyle/>
        <a:p>
          <a:endParaRPr lang="ru-RU"/>
        </a:p>
      </dgm:t>
    </dgm:pt>
    <dgm:pt modelId="{FFE20202-57BE-4716-AFF3-87A587469A8E}" type="pres">
      <dgm:prSet presAssocID="{D078BEB9-C945-4D6B-9810-E68F74429D9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E4352-CFC6-475B-A424-8CE471A01726}" type="pres">
      <dgm:prSet presAssocID="{D078BEB9-C945-4D6B-9810-E68F74429D93}" presName="spComp" presStyleCnt="0"/>
      <dgm:spPr/>
      <dgm:t>
        <a:bodyPr/>
        <a:lstStyle/>
        <a:p>
          <a:endParaRPr lang="ru-RU"/>
        </a:p>
      </dgm:t>
    </dgm:pt>
    <dgm:pt modelId="{E05B4294-2622-40F1-87AC-92629E8DA2E1}" type="pres">
      <dgm:prSet presAssocID="{D078BEB9-C945-4D6B-9810-E68F74429D93}" presName="hSp" presStyleCnt="0"/>
      <dgm:spPr/>
      <dgm:t>
        <a:bodyPr/>
        <a:lstStyle/>
        <a:p>
          <a:endParaRPr lang="ru-RU"/>
        </a:p>
      </dgm:t>
    </dgm:pt>
    <dgm:pt modelId="{387D5775-18DB-48D8-BA9E-20C9C17AD4A6}" type="pres">
      <dgm:prSet presAssocID="{AD4D39CF-59B5-4E19-97AA-80147E79B9BD}" presName="rectComp" presStyleCnt="0"/>
      <dgm:spPr/>
      <dgm:t>
        <a:bodyPr/>
        <a:lstStyle/>
        <a:p>
          <a:endParaRPr lang="ru-RU"/>
        </a:p>
      </dgm:t>
    </dgm:pt>
    <dgm:pt modelId="{B0B6578A-A002-4CF9-8C0D-2388AF320916}" type="pres">
      <dgm:prSet presAssocID="{AD4D39CF-59B5-4E19-97AA-80147E79B9BD}" presName="bgRect" presStyleLbl="bgShp" presStyleIdx="1" presStyleCnt="3"/>
      <dgm:spPr/>
      <dgm:t>
        <a:bodyPr/>
        <a:lstStyle/>
        <a:p>
          <a:endParaRPr lang="ru-RU"/>
        </a:p>
      </dgm:t>
    </dgm:pt>
    <dgm:pt modelId="{09FE79D0-6090-4BD1-BF2B-B92DA724511D}" type="pres">
      <dgm:prSet presAssocID="{AD4D39CF-59B5-4E19-97AA-80147E79B9B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98D0E-8162-41DD-B3DE-B955C2C26914}" type="pres">
      <dgm:prSet presAssocID="{AD4D39CF-59B5-4E19-97AA-80147E79B9BD}" presName="spComp" presStyleCnt="0"/>
      <dgm:spPr/>
      <dgm:t>
        <a:bodyPr/>
        <a:lstStyle/>
        <a:p>
          <a:endParaRPr lang="ru-RU"/>
        </a:p>
      </dgm:t>
    </dgm:pt>
    <dgm:pt modelId="{A734EB16-489C-4882-A18B-9431309A00C0}" type="pres">
      <dgm:prSet presAssocID="{AD4D39CF-59B5-4E19-97AA-80147E79B9BD}" presName="hSp" presStyleCnt="0"/>
      <dgm:spPr/>
      <dgm:t>
        <a:bodyPr/>
        <a:lstStyle/>
        <a:p>
          <a:endParaRPr lang="ru-RU"/>
        </a:p>
      </dgm:t>
    </dgm:pt>
    <dgm:pt modelId="{FA031C5F-C7D0-466C-91AE-49667E0E5B8B}" type="pres">
      <dgm:prSet presAssocID="{B3DD4293-DE16-4989-84E5-32991C63498C}" presName="rectComp" presStyleCnt="0"/>
      <dgm:spPr/>
      <dgm:t>
        <a:bodyPr/>
        <a:lstStyle/>
        <a:p>
          <a:endParaRPr lang="ru-RU"/>
        </a:p>
      </dgm:t>
    </dgm:pt>
    <dgm:pt modelId="{AAA5D60B-CFD4-4C15-9A73-109F4428B3D0}" type="pres">
      <dgm:prSet presAssocID="{B3DD4293-DE16-4989-84E5-32991C63498C}" presName="bgRect" presStyleLbl="bgShp" presStyleIdx="2" presStyleCnt="3"/>
      <dgm:spPr/>
      <dgm:t>
        <a:bodyPr/>
        <a:lstStyle/>
        <a:p>
          <a:endParaRPr lang="ru-RU"/>
        </a:p>
      </dgm:t>
    </dgm:pt>
    <dgm:pt modelId="{E6F83F9B-BA27-463A-955C-7404A1AA67D0}" type="pres">
      <dgm:prSet presAssocID="{B3DD4293-DE16-4989-84E5-32991C63498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127C3-59BE-4123-A001-6A836712D9DA}" type="presOf" srcId="{840B820A-35C6-4D1A-AA16-578C7E4AA905}" destId="{C80C3847-3A86-4C0F-988C-5ADEE16EA503}" srcOrd="0" destOrd="0" presId="urn:microsoft.com/office/officeart/2005/8/layout/hierarchy5"/>
    <dgm:cxn modelId="{F727CF9A-8248-4D28-A680-54A7504695DB}" type="presOf" srcId="{B3DD4293-DE16-4989-84E5-32991C63498C}" destId="{AAA5D60B-CFD4-4C15-9A73-109F4428B3D0}" srcOrd="0" destOrd="0" presId="urn:microsoft.com/office/officeart/2005/8/layout/hierarchy5"/>
    <dgm:cxn modelId="{E6876363-4C74-49D8-BB08-33D463C90B87}" type="presOf" srcId="{5B755C3B-FAD8-4F89-839B-4BA688C2082B}" destId="{73C1C54D-2995-4F22-B167-85630200C1B3}" srcOrd="0" destOrd="0" presId="urn:microsoft.com/office/officeart/2005/8/layout/hierarchy5"/>
    <dgm:cxn modelId="{44889C64-75C0-4A6B-9CDE-D99C815E3465}" type="presOf" srcId="{98A777D1-A585-4886-9039-4CBE8A759BA0}" destId="{B9A30A5F-72D8-494E-9D8F-AA5ED79608E5}" srcOrd="1" destOrd="0" presId="urn:microsoft.com/office/officeart/2005/8/layout/hierarchy5"/>
    <dgm:cxn modelId="{0179AF6D-3759-40E4-B124-7286C4911F1D}" type="presOf" srcId="{AD4D39CF-59B5-4E19-97AA-80147E79B9BD}" destId="{09FE79D0-6090-4BD1-BF2B-B92DA724511D}" srcOrd="1" destOrd="0" presId="urn:microsoft.com/office/officeart/2005/8/layout/hierarchy5"/>
    <dgm:cxn modelId="{7FAF95B5-AB2C-488B-9CF3-E15E53894AA0}" type="presOf" srcId="{0542D58F-3847-4769-A321-942B6487105D}" destId="{60D09FD6-965F-4A5C-ADC0-56B176A3128E}" srcOrd="1" destOrd="0" presId="urn:microsoft.com/office/officeart/2005/8/layout/hierarchy5"/>
    <dgm:cxn modelId="{FCFA0C35-21C0-492C-8F10-C27F38F69C7F}" srcId="{7EADEE03-BE31-4801-B4AD-9C45EF005BA8}" destId="{5B755C3B-FAD8-4F89-839B-4BA688C2082B}" srcOrd="0" destOrd="0" parTransId="{394323D7-33A3-4E93-93CA-5E6006108AF2}" sibTransId="{718FF533-1B7A-4D9D-B440-B4BCEF101C04}"/>
    <dgm:cxn modelId="{49F8EC16-A360-4D7B-A0BF-A1FCAB41B6D0}" type="presOf" srcId="{B3DD4293-DE16-4989-84E5-32991C63498C}" destId="{E6F83F9B-BA27-463A-955C-7404A1AA67D0}" srcOrd="1" destOrd="0" presId="urn:microsoft.com/office/officeart/2005/8/layout/hierarchy5"/>
    <dgm:cxn modelId="{0C42FD53-3BAA-44E9-A40A-F2A1DC417982}" type="presOf" srcId="{7EADEE03-BE31-4801-B4AD-9C45EF005BA8}" destId="{1F7879FF-947F-4841-83C8-882694D0680D}" srcOrd="0" destOrd="0" presId="urn:microsoft.com/office/officeart/2005/8/layout/hierarchy5"/>
    <dgm:cxn modelId="{0CCB3960-7E57-409D-B0FF-5AB0B82730D9}" type="presOf" srcId="{A96FF875-1DAC-40CD-ABEB-3FFCEC0C8359}" destId="{4E7EEE8F-1F4B-4765-983E-990F3A90BD02}" srcOrd="0" destOrd="0" presId="urn:microsoft.com/office/officeart/2005/8/layout/hierarchy5"/>
    <dgm:cxn modelId="{EB47BF8A-BADA-4E9D-89D1-34CEFC1EAEC1}" srcId="{80F33B89-E0E0-4A90-B34A-BA1364C3F544}" destId="{AD4D39CF-59B5-4E19-97AA-80147E79B9BD}" srcOrd="2" destOrd="0" parTransId="{F367AE4C-7A5A-4BBB-B1AD-BFCE671E6CEB}" sibTransId="{7BC3E81C-45CA-423C-927D-9DDCDBCAAA44}"/>
    <dgm:cxn modelId="{6D87B9C0-854D-4C1B-86E8-A8ED4BB0941D}" srcId="{80F33B89-E0E0-4A90-B34A-BA1364C3F544}" destId="{7EADEE03-BE31-4801-B4AD-9C45EF005BA8}" srcOrd="0" destOrd="0" parTransId="{050E06F7-B6E5-464D-9FCC-6DAF538358A5}" sibTransId="{1BC17DEA-5852-491B-9A77-495EFCA1AFA4}"/>
    <dgm:cxn modelId="{81318FA6-B849-4401-9350-F23B13C31E3F}" type="presOf" srcId="{0542D58F-3847-4769-A321-942B6487105D}" destId="{A06990BD-BC36-45DE-B898-5D6A89A1F734}" srcOrd="0" destOrd="0" presId="urn:microsoft.com/office/officeart/2005/8/layout/hierarchy5"/>
    <dgm:cxn modelId="{AC9835DA-AAF0-41A1-8C29-AE88F154F8A5}" srcId="{80F33B89-E0E0-4A90-B34A-BA1364C3F544}" destId="{D078BEB9-C945-4D6B-9810-E68F74429D93}" srcOrd="1" destOrd="0" parTransId="{EA46138D-070E-4B51-92DF-55690215450A}" sibTransId="{07AFCA92-04E7-42E7-8DE1-4AF88214F8FA}"/>
    <dgm:cxn modelId="{67DAF27A-E580-4DBD-BEED-0979797ADB7A}" type="presOf" srcId="{394323D7-33A3-4E93-93CA-5E6006108AF2}" destId="{045776B1-6B2C-4CCF-9E2C-04D92048B39F}" srcOrd="1" destOrd="0" presId="urn:microsoft.com/office/officeart/2005/8/layout/hierarchy5"/>
    <dgm:cxn modelId="{C2DF1863-181F-4B24-9748-F66E2431AEB7}" type="presOf" srcId="{D078BEB9-C945-4D6B-9810-E68F74429D93}" destId="{F7FA7942-F0F8-4050-977D-BEF3BAFC9968}" srcOrd="0" destOrd="0" presId="urn:microsoft.com/office/officeart/2005/8/layout/hierarchy5"/>
    <dgm:cxn modelId="{D9421A16-49EE-482F-B7AD-8DCCE4419AD6}" type="presOf" srcId="{840B820A-35C6-4D1A-AA16-578C7E4AA905}" destId="{3C9ED16F-39CE-4E91-86DC-06BB9812ABAC}" srcOrd="1" destOrd="0" presId="urn:microsoft.com/office/officeart/2005/8/layout/hierarchy5"/>
    <dgm:cxn modelId="{8DD480F9-77A0-43AF-AACE-8CD1B4122E87}" type="presOf" srcId="{D078BEB9-C945-4D6B-9810-E68F74429D93}" destId="{FFE20202-57BE-4716-AFF3-87A587469A8E}" srcOrd="1" destOrd="0" presId="urn:microsoft.com/office/officeart/2005/8/layout/hierarchy5"/>
    <dgm:cxn modelId="{0C7DD74B-D4B9-4235-8C96-FBF4BBBE7314}" type="presOf" srcId="{394323D7-33A3-4E93-93CA-5E6006108AF2}" destId="{BC624782-FFCB-4429-8897-849492854337}" srcOrd="0" destOrd="0" presId="urn:microsoft.com/office/officeart/2005/8/layout/hierarchy5"/>
    <dgm:cxn modelId="{E05EB60D-6545-42F9-BE22-10308B32E4F5}" type="presOf" srcId="{98A777D1-A585-4886-9039-4CBE8A759BA0}" destId="{84B4B9DA-1D70-4A7F-8FD0-6AEFE579EC06}" srcOrd="0" destOrd="0" presId="urn:microsoft.com/office/officeart/2005/8/layout/hierarchy5"/>
    <dgm:cxn modelId="{AAEEF1BC-8A97-4382-ACDB-A92BD528A09E}" srcId="{80F33B89-E0E0-4A90-B34A-BA1364C3F544}" destId="{B3DD4293-DE16-4989-84E5-32991C63498C}" srcOrd="3" destOrd="0" parTransId="{9DEEB4BA-63A4-4C17-BFBA-3E32C6408E6E}" sibTransId="{47EDCBC9-0D5A-470D-9D80-6B4E0FE30F37}"/>
    <dgm:cxn modelId="{5F2FCAB7-7A71-422B-A5B3-153E7E6BF4E7}" type="presOf" srcId="{EE45DABE-4C53-42AC-AF8C-3544AF887C64}" destId="{099529F0-07BD-4A83-ABA4-C5F24AD45286}" srcOrd="0" destOrd="0" presId="urn:microsoft.com/office/officeart/2005/8/layout/hierarchy5"/>
    <dgm:cxn modelId="{1521BE55-4AFC-4C58-AD23-250A62A22E7A}" srcId="{5B755C3B-FAD8-4F89-839B-4BA688C2082B}" destId="{EE45DABE-4C53-42AC-AF8C-3544AF887C64}" srcOrd="1" destOrd="0" parTransId="{0542D58F-3847-4769-A321-942B6487105D}" sibTransId="{91FE6C68-D654-446C-A4E4-0EB2C2A62740}"/>
    <dgm:cxn modelId="{2032E8B1-6710-4EDC-A4BA-C1E249C180BB}" srcId="{5B755C3B-FAD8-4F89-839B-4BA688C2082B}" destId="{A96FF875-1DAC-40CD-ABEB-3FFCEC0C8359}" srcOrd="0" destOrd="0" parTransId="{840B820A-35C6-4D1A-AA16-578C7E4AA905}" sibTransId="{EAB5248C-1367-4532-A56B-2A19C300DF7D}"/>
    <dgm:cxn modelId="{4C845CA2-5A3B-49F9-98D1-589E539A1506}" type="presOf" srcId="{80F33B89-E0E0-4A90-B34A-BA1364C3F544}" destId="{4DA28AD0-283B-4FB7-8564-C5E812326730}" srcOrd="0" destOrd="0" presId="urn:microsoft.com/office/officeart/2005/8/layout/hierarchy5"/>
    <dgm:cxn modelId="{55BDB856-946D-42A9-A6E5-9E0C75E89574}" type="presOf" srcId="{0B10B8C8-8E72-4809-9DAA-3C2FA38F909E}" destId="{EAAF307F-64DF-448A-A9FB-09C4DC6F4FA3}" srcOrd="0" destOrd="0" presId="urn:microsoft.com/office/officeart/2005/8/layout/hierarchy5"/>
    <dgm:cxn modelId="{C0F3FE75-449C-4C89-BFCD-547DBCB19925}" type="presOf" srcId="{AD4D39CF-59B5-4E19-97AA-80147E79B9BD}" destId="{B0B6578A-A002-4CF9-8C0D-2388AF320916}" srcOrd="0" destOrd="0" presId="urn:microsoft.com/office/officeart/2005/8/layout/hierarchy5"/>
    <dgm:cxn modelId="{BF310A77-E891-4FD3-B4DD-8362F1D92AD6}" srcId="{7EADEE03-BE31-4801-B4AD-9C45EF005BA8}" destId="{0B10B8C8-8E72-4809-9DAA-3C2FA38F909E}" srcOrd="1" destOrd="0" parTransId="{98A777D1-A585-4886-9039-4CBE8A759BA0}" sibTransId="{C384A097-1E6E-4613-B2E2-2D777AD82C49}"/>
    <dgm:cxn modelId="{CBBE89DA-5AF1-4FA2-A7A7-465A48BEB3E4}" type="presParOf" srcId="{4DA28AD0-283B-4FB7-8564-C5E812326730}" destId="{896C8FEC-FA39-43E3-B959-559A599726BC}" srcOrd="0" destOrd="0" presId="urn:microsoft.com/office/officeart/2005/8/layout/hierarchy5"/>
    <dgm:cxn modelId="{370705A6-A797-4BA8-B482-7B542DEDB005}" type="presParOf" srcId="{896C8FEC-FA39-43E3-B959-559A599726BC}" destId="{DDED2862-7D82-414F-AED8-0052A696AE8B}" srcOrd="0" destOrd="0" presId="urn:microsoft.com/office/officeart/2005/8/layout/hierarchy5"/>
    <dgm:cxn modelId="{C6E154E1-D627-49C6-9CA7-165B7F76F130}" type="presParOf" srcId="{896C8FEC-FA39-43E3-B959-559A599726BC}" destId="{A834BBC6-BFF8-40E3-8B2E-D9CD9B2E4CD3}" srcOrd="1" destOrd="0" presId="urn:microsoft.com/office/officeart/2005/8/layout/hierarchy5"/>
    <dgm:cxn modelId="{BF0D9B08-8F74-428B-BFA7-11454BF20960}" type="presParOf" srcId="{A834BBC6-BFF8-40E3-8B2E-D9CD9B2E4CD3}" destId="{37E5CEAE-23A1-4CBE-8B81-20AB3CF69441}" srcOrd="0" destOrd="0" presId="urn:microsoft.com/office/officeart/2005/8/layout/hierarchy5"/>
    <dgm:cxn modelId="{74BB2388-BAD5-4A74-9737-631CF200C6AA}" type="presParOf" srcId="{37E5CEAE-23A1-4CBE-8B81-20AB3CF69441}" destId="{1F7879FF-947F-4841-83C8-882694D0680D}" srcOrd="0" destOrd="0" presId="urn:microsoft.com/office/officeart/2005/8/layout/hierarchy5"/>
    <dgm:cxn modelId="{6249A459-6DAE-40A9-A9C0-A7915633228E}" type="presParOf" srcId="{37E5CEAE-23A1-4CBE-8B81-20AB3CF69441}" destId="{0E86E126-A65B-4099-B707-6FBC799B157B}" srcOrd="1" destOrd="0" presId="urn:microsoft.com/office/officeart/2005/8/layout/hierarchy5"/>
    <dgm:cxn modelId="{C37CC432-74FF-4F87-81CA-31A0CE80B8A1}" type="presParOf" srcId="{0E86E126-A65B-4099-B707-6FBC799B157B}" destId="{BC624782-FFCB-4429-8897-849492854337}" srcOrd="0" destOrd="0" presId="urn:microsoft.com/office/officeart/2005/8/layout/hierarchy5"/>
    <dgm:cxn modelId="{0FEB73AE-5667-4DD7-9B78-EE3AFB378265}" type="presParOf" srcId="{BC624782-FFCB-4429-8897-849492854337}" destId="{045776B1-6B2C-4CCF-9E2C-04D92048B39F}" srcOrd="0" destOrd="0" presId="urn:microsoft.com/office/officeart/2005/8/layout/hierarchy5"/>
    <dgm:cxn modelId="{98BEB543-55AF-423D-9A5A-CBA6D8CC439A}" type="presParOf" srcId="{0E86E126-A65B-4099-B707-6FBC799B157B}" destId="{A9CB2710-5327-43B9-81D3-FBF76D99E9A7}" srcOrd="1" destOrd="0" presId="urn:microsoft.com/office/officeart/2005/8/layout/hierarchy5"/>
    <dgm:cxn modelId="{380BF1AA-A76B-461F-95E8-81BBA52C4316}" type="presParOf" srcId="{A9CB2710-5327-43B9-81D3-FBF76D99E9A7}" destId="{73C1C54D-2995-4F22-B167-85630200C1B3}" srcOrd="0" destOrd="0" presId="urn:microsoft.com/office/officeart/2005/8/layout/hierarchy5"/>
    <dgm:cxn modelId="{999E6477-FC83-486D-848B-D929BF4FF6E2}" type="presParOf" srcId="{A9CB2710-5327-43B9-81D3-FBF76D99E9A7}" destId="{FCF0225F-9A16-4124-9FDF-5D76F24CFCA7}" srcOrd="1" destOrd="0" presId="urn:microsoft.com/office/officeart/2005/8/layout/hierarchy5"/>
    <dgm:cxn modelId="{E8541AA1-E643-40D7-8598-B4BEDEAC6253}" type="presParOf" srcId="{FCF0225F-9A16-4124-9FDF-5D76F24CFCA7}" destId="{C80C3847-3A86-4C0F-988C-5ADEE16EA503}" srcOrd="0" destOrd="0" presId="urn:microsoft.com/office/officeart/2005/8/layout/hierarchy5"/>
    <dgm:cxn modelId="{82A77D10-C63F-48B3-8CC2-7B51983133D3}" type="presParOf" srcId="{C80C3847-3A86-4C0F-988C-5ADEE16EA503}" destId="{3C9ED16F-39CE-4E91-86DC-06BB9812ABAC}" srcOrd="0" destOrd="0" presId="urn:microsoft.com/office/officeart/2005/8/layout/hierarchy5"/>
    <dgm:cxn modelId="{ECAF4871-E5D0-4086-A239-F3403E6C6860}" type="presParOf" srcId="{FCF0225F-9A16-4124-9FDF-5D76F24CFCA7}" destId="{04830092-040F-4B05-B655-D66E33E03976}" srcOrd="1" destOrd="0" presId="urn:microsoft.com/office/officeart/2005/8/layout/hierarchy5"/>
    <dgm:cxn modelId="{E59B9019-4F27-43D7-87B1-C701AD1D7020}" type="presParOf" srcId="{04830092-040F-4B05-B655-D66E33E03976}" destId="{4E7EEE8F-1F4B-4765-983E-990F3A90BD02}" srcOrd="0" destOrd="0" presId="urn:microsoft.com/office/officeart/2005/8/layout/hierarchy5"/>
    <dgm:cxn modelId="{5C9A0083-05FE-41FB-9943-D2F5E80E01DA}" type="presParOf" srcId="{04830092-040F-4B05-B655-D66E33E03976}" destId="{B97655A0-5A8C-46E1-9CC6-673543CB5F5A}" srcOrd="1" destOrd="0" presId="urn:microsoft.com/office/officeart/2005/8/layout/hierarchy5"/>
    <dgm:cxn modelId="{884392F7-EEB6-4770-81FF-EDEF6C4DB551}" type="presParOf" srcId="{FCF0225F-9A16-4124-9FDF-5D76F24CFCA7}" destId="{A06990BD-BC36-45DE-B898-5D6A89A1F734}" srcOrd="2" destOrd="0" presId="urn:microsoft.com/office/officeart/2005/8/layout/hierarchy5"/>
    <dgm:cxn modelId="{C9660965-7C4A-4D0C-A4DE-C03103B87C2B}" type="presParOf" srcId="{A06990BD-BC36-45DE-B898-5D6A89A1F734}" destId="{60D09FD6-965F-4A5C-ADC0-56B176A3128E}" srcOrd="0" destOrd="0" presId="urn:microsoft.com/office/officeart/2005/8/layout/hierarchy5"/>
    <dgm:cxn modelId="{0A158832-4196-489A-BD66-3F6008E1928D}" type="presParOf" srcId="{FCF0225F-9A16-4124-9FDF-5D76F24CFCA7}" destId="{6F9BB3D3-1482-463B-BCEB-11615F881858}" srcOrd="3" destOrd="0" presId="urn:microsoft.com/office/officeart/2005/8/layout/hierarchy5"/>
    <dgm:cxn modelId="{0F944F65-12B0-497E-9E15-3EA62C9D8825}" type="presParOf" srcId="{6F9BB3D3-1482-463B-BCEB-11615F881858}" destId="{099529F0-07BD-4A83-ABA4-C5F24AD45286}" srcOrd="0" destOrd="0" presId="urn:microsoft.com/office/officeart/2005/8/layout/hierarchy5"/>
    <dgm:cxn modelId="{5DAC0C2F-B9E5-4808-B146-7FA4417C6773}" type="presParOf" srcId="{6F9BB3D3-1482-463B-BCEB-11615F881858}" destId="{B8CF9646-4EF7-4284-A930-162C09DF16A8}" srcOrd="1" destOrd="0" presId="urn:microsoft.com/office/officeart/2005/8/layout/hierarchy5"/>
    <dgm:cxn modelId="{988A1E01-8823-4C5C-B82B-40ECD6E61016}" type="presParOf" srcId="{0E86E126-A65B-4099-B707-6FBC799B157B}" destId="{84B4B9DA-1D70-4A7F-8FD0-6AEFE579EC06}" srcOrd="2" destOrd="0" presId="urn:microsoft.com/office/officeart/2005/8/layout/hierarchy5"/>
    <dgm:cxn modelId="{26A6A1BF-8B44-46EC-B3CB-23B54C278866}" type="presParOf" srcId="{84B4B9DA-1D70-4A7F-8FD0-6AEFE579EC06}" destId="{B9A30A5F-72D8-494E-9D8F-AA5ED79608E5}" srcOrd="0" destOrd="0" presId="urn:microsoft.com/office/officeart/2005/8/layout/hierarchy5"/>
    <dgm:cxn modelId="{0679B441-2DDA-4F69-85CA-17AAA1AE5B56}" type="presParOf" srcId="{0E86E126-A65B-4099-B707-6FBC799B157B}" destId="{6265A0BD-0151-4809-8A2C-AAC29CFFE928}" srcOrd="3" destOrd="0" presId="urn:microsoft.com/office/officeart/2005/8/layout/hierarchy5"/>
    <dgm:cxn modelId="{ADA38A1B-02D3-4A06-95FB-15F5E74B51DF}" type="presParOf" srcId="{6265A0BD-0151-4809-8A2C-AAC29CFFE928}" destId="{EAAF307F-64DF-448A-A9FB-09C4DC6F4FA3}" srcOrd="0" destOrd="0" presId="urn:microsoft.com/office/officeart/2005/8/layout/hierarchy5"/>
    <dgm:cxn modelId="{F9A4CE2B-F4B4-4498-A562-F2EE024FB0E3}" type="presParOf" srcId="{6265A0BD-0151-4809-8A2C-AAC29CFFE928}" destId="{5EAB14B0-CA10-424E-9F46-8288CFCDE27A}" srcOrd="1" destOrd="0" presId="urn:microsoft.com/office/officeart/2005/8/layout/hierarchy5"/>
    <dgm:cxn modelId="{19DC47FC-E325-4C9B-9BFD-8B6352034A91}" type="presParOf" srcId="{4DA28AD0-283B-4FB7-8564-C5E812326730}" destId="{3C02FC0B-17D1-4B7C-A13F-409BABE713CD}" srcOrd="1" destOrd="0" presId="urn:microsoft.com/office/officeart/2005/8/layout/hierarchy5"/>
    <dgm:cxn modelId="{A9ED9E6A-A239-4E07-8837-5680AD3986C9}" type="presParOf" srcId="{3C02FC0B-17D1-4B7C-A13F-409BABE713CD}" destId="{090E1A67-E872-434D-9188-9D50B515FF33}" srcOrd="0" destOrd="0" presId="urn:microsoft.com/office/officeart/2005/8/layout/hierarchy5"/>
    <dgm:cxn modelId="{C2E7B839-AE78-4B78-ACF7-3EB36BB6024C}" type="presParOf" srcId="{090E1A67-E872-434D-9188-9D50B515FF33}" destId="{F7FA7942-F0F8-4050-977D-BEF3BAFC9968}" srcOrd="0" destOrd="0" presId="urn:microsoft.com/office/officeart/2005/8/layout/hierarchy5"/>
    <dgm:cxn modelId="{54E1E6D3-59C9-4A2F-BF96-AA79CE44BDFF}" type="presParOf" srcId="{090E1A67-E872-434D-9188-9D50B515FF33}" destId="{FFE20202-57BE-4716-AFF3-87A587469A8E}" srcOrd="1" destOrd="0" presId="urn:microsoft.com/office/officeart/2005/8/layout/hierarchy5"/>
    <dgm:cxn modelId="{82A6D6BC-2AA9-465E-B200-3D2DB4A5D1C4}" type="presParOf" srcId="{3C02FC0B-17D1-4B7C-A13F-409BABE713CD}" destId="{E48E4352-CFC6-475B-A424-8CE471A01726}" srcOrd="1" destOrd="0" presId="urn:microsoft.com/office/officeart/2005/8/layout/hierarchy5"/>
    <dgm:cxn modelId="{C81424B7-4214-4B5D-BFC3-9F013A43E504}" type="presParOf" srcId="{E48E4352-CFC6-475B-A424-8CE471A01726}" destId="{E05B4294-2622-40F1-87AC-92629E8DA2E1}" srcOrd="0" destOrd="0" presId="urn:microsoft.com/office/officeart/2005/8/layout/hierarchy5"/>
    <dgm:cxn modelId="{6F696650-B26C-4EED-B74E-82490E0D1FF0}" type="presParOf" srcId="{3C02FC0B-17D1-4B7C-A13F-409BABE713CD}" destId="{387D5775-18DB-48D8-BA9E-20C9C17AD4A6}" srcOrd="2" destOrd="0" presId="urn:microsoft.com/office/officeart/2005/8/layout/hierarchy5"/>
    <dgm:cxn modelId="{8B20C3A5-18E3-44D8-BE3A-9B00215DE0BE}" type="presParOf" srcId="{387D5775-18DB-48D8-BA9E-20C9C17AD4A6}" destId="{B0B6578A-A002-4CF9-8C0D-2388AF320916}" srcOrd="0" destOrd="0" presId="urn:microsoft.com/office/officeart/2005/8/layout/hierarchy5"/>
    <dgm:cxn modelId="{C83378FC-F703-424D-9E94-3A0A4CA244EF}" type="presParOf" srcId="{387D5775-18DB-48D8-BA9E-20C9C17AD4A6}" destId="{09FE79D0-6090-4BD1-BF2B-B92DA724511D}" srcOrd="1" destOrd="0" presId="urn:microsoft.com/office/officeart/2005/8/layout/hierarchy5"/>
    <dgm:cxn modelId="{F86EC192-865A-4878-AE74-7D71B1BCCC35}" type="presParOf" srcId="{3C02FC0B-17D1-4B7C-A13F-409BABE713CD}" destId="{D8D98D0E-8162-41DD-B3DE-B955C2C26914}" srcOrd="3" destOrd="0" presId="urn:microsoft.com/office/officeart/2005/8/layout/hierarchy5"/>
    <dgm:cxn modelId="{C3EC0C26-E4EC-4A5A-9509-9CBE804BDC40}" type="presParOf" srcId="{D8D98D0E-8162-41DD-B3DE-B955C2C26914}" destId="{A734EB16-489C-4882-A18B-9431309A00C0}" srcOrd="0" destOrd="0" presId="urn:microsoft.com/office/officeart/2005/8/layout/hierarchy5"/>
    <dgm:cxn modelId="{40C14062-3470-4994-B6DD-4ABAEBE0A074}" type="presParOf" srcId="{3C02FC0B-17D1-4B7C-A13F-409BABE713CD}" destId="{FA031C5F-C7D0-466C-91AE-49667E0E5B8B}" srcOrd="4" destOrd="0" presId="urn:microsoft.com/office/officeart/2005/8/layout/hierarchy5"/>
    <dgm:cxn modelId="{490F8D59-3116-4C6A-A1FF-AAE7BBAD2434}" type="presParOf" srcId="{FA031C5F-C7D0-466C-91AE-49667E0E5B8B}" destId="{AAA5D60B-CFD4-4C15-9A73-109F4428B3D0}" srcOrd="0" destOrd="0" presId="urn:microsoft.com/office/officeart/2005/8/layout/hierarchy5"/>
    <dgm:cxn modelId="{E6B9B0AC-0EFA-44A0-BBAE-20D3D1032899}" type="presParOf" srcId="{FA031C5F-C7D0-466C-91AE-49667E0E5B8B}" destId="{E6F83F9B-BA27-463A-955C-7404A1AA67D0}" srcOrd="1" destOrd="0" presId="urn:microsoft.com/office/officeart/2005/8/layout/hierarchy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B0461E-BDD5-4B8C-BD98-B3DABF39A128}" type="doc">
      <dgm:prSet loTypeId="urn:microsoft.com/office/officeart/2005/8/layout/process4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498CB8-0C59-4350-BED6-E4DC847D4767}">
      <dgm:prSet phldrT="[Текст]" custT="1"/>
      <dgm:spPr/>
      <dgm:t>
        <a:bodyPr/>
        <a:lstStyle/>
        <a:p>
          <a:r>
            <a:rPr lang="en-US" sz="2800" dirty="0" smtClean="0"/>
            <a:t>d) </a:t>
          </a:r>
          <a:r>
            <a:rPr lang="ru-RU" sz="2800" dirty="0" smtClean="0"/>
            <a:t>Определяется система маркировки текста</a:t>
          </a:r>
          <a:endParaRPr lang="ru-RU" sz="2800" dirty="0"/>
        </a:p>
      </dgm:t>
    </dgm:pt>
    <dgm:pt modelId="{BC826CD8-BF32-4597-84A5-1EF6451AC3BC}" type="parTrans" cxnId="{E983DE4D-AADC-4283-A06B-267E4568FF88}">
      <dgm:prSet/>
      <dgm:spPr/>
      <dgm:t>
        <a:bodyPr/>
        <a:lstStyle/>
        <a:p>
          <a:endParaRPr lang="ru-RU"/>
        </a:p>
      </dgm:t>
    </dgm:pt>
    <dgm:pt modelId="{4FF8AEB4-53CD-4ED8-B098-8D2E1FDEB698}" type="sibTrans" cxnId="{E983DE4D-AADC-4283-A06B-267E4568FF88}">
      <dgm:prSet/>
      <dgm:spPr/>
      <dgm:t>
        <a:bodyPr/>
        <a:lstStyle/>
        <a:p>
          <a:endParaRPr lang="ru-RU"/>
        </a:p>
      </dgm:t>
    </dgm:pt>
    <dgm:pt modelId="{E59F6D98-4BD3-4D80-8E2C-7F1D4157912D}">
      <dgm:prSet phldrT="[Текст]" custT="1"/>
      <dgm:spPr/>
      <dgm:t>
        <a:bodyPr/>
        <a:lstStyle/>
        <a:p>
          <a:r>
            <a:rPr lang="ru-RU" sz="2400" dirty="0" err="1" smtClean="0"/>
            <a:t>Инсерт</a:t>
          </a:r>
          <a:endParaRPr lang="ru-RU" sz="2400" dirty="0" smtClean="0"/>
        </a:p>
        <a:p>
          <a:r>
            <a:rPr lang="ru-RU" sz="2400" dirty="0" smtClean="0"/>
            <a:t> (</a:t>
          </a:r>
          <a:r>
            <a:rPr lang="en-US" sz="2400" dirty="0" smtClean="0"/>
            <a:t>^</a:t>
          </a:r>
          <a:r>
            <a:rPr lang="ru-RU" sz="2400" dirty="0" smtClean="0"/>
            <a:t>, +,-, </a:t>
          </a:r>
          <a:r>
            <a:rPr lang="en-US" sz="2400" dirty="0" smtClean="0"/>
            <a:t>?</a:t>
          </a:r>
          <a:r>
            <a:rPr lang="ru-RU" sz="2400" dirty="0" smtClean="0"/>
            <a:t>)</a:t>
          </a:r>
          <a:endParaRPr lang="ru-RU" sz="2400" dirty="0"/>
        </a:p>
      </dgm:t>
    </dgm:pt>
    <dgm:pt modelId="{B11D1230-E47F-4C6C-80B7-D91941BB5119}" type="parTrans" cxnId="{76D06877-783E-40B2-BBCC-92A6A2088575}">
      <dgm:prSet/>
      <dgm:spPr/>
      <dgm:t>
        <a:bodyPr/>
        <a:lstStyle/>
        <a:p>
          <a:endParaRPr lang="ru-RU"/>
        </a:p>
      </dgm:t>
    </dgm:pt>
    <dgm:pt modelId="{841D7DA8-4783-45DF-A454-B45AC375CEE6}" type="sibTrans" cxnId="{76D06877-783E-40B2-BBCC-92A6A2088575}">
      <dgm:prSet/>
      <dgm:spPr/>
      <dgm:t>
        <a:bodyPr/>
        <a:lstStyle/>
        <a:p>
          <a:endParaRPr lang="ru-RU"/>
        </a:p>
      </dgm:t>
    </dgm:pt>
    <dgm:pt modelId="{FA94EA32-8275-4160-B92C-55283D7688EF}">
      <dgm:prSet phldrT="[Текст]" custT="1"/>
      <dgm:spPr/>
      <dgm:t>
        <a:bodyPr/>
        <a:lstStyle/>
        <a:p>
          <a:r>
            <a:rPr lang="ru-RU" sz="2800" dirty="0" smtClean="0"/>
            <a:t>Маркировка на полях: абзацев и предложений</a:t>
          </a:r>
          <a:endParaRPr lang="ru-RU" sz="2800" dirty="0"/>
        </a:p>
      </dgm:t>
    </dgm:pt>
    <dgm:pt modelId="{488C3B0F-5F74-4F72-9795-7615388092C9}" type="parTrans" cxnId="{792B1876-C7B8-4EA7-8CA5-D378344A4ECC}">
      <dgm:prSet/>
      <dgm:spPr/>
      <dgm:t>
        <a:bodyPr/>
        <a:lstStyle/>
        <a:p>
          <a:endParaRPr lang="ru-RU"/>
        </a:p>
      </dgm:t>
    </dgm:pt>
    <dgm:pt modelId="{D7BE76BF-693C-451A-B2A8-18C60AC00725}" type="sibTrans" cxnId="{792B1876-C7B8-4EA7-8CA5-D378344A4ECC}">
      <dgm:prSet/>
      <dgm:spPr/>
      <dgm:t>
        <a:bodyPr/>
        <a:lstStyle/>
        <a:p>
          <a:endParaRPr lang="ru-RU"/>
        </a:p>
      </dgm:t>
    </dgm:pt>
    <dgm:pt modelId="{DE97A042-4CA2-4DB5-B8C8-498482C059D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/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^</a:t>
          </a:r>
          <a:r>
            <a:rPr lang="ru-RU" sz="1600" dirty="0" smtClean="0"/>
            <a:t> - </a:t>
          </a:r>
          <a:r>
            <a:rPr lang="ru-RU" sz="1600" b="0" dirty="0" smtClean="0"/>
            <a:t>информация уже известна;</a:t>
          </a:r>
        </a:p>
        <a:p>
          <a:pPr marL="0" marR="0" indent="0" algn="just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+</a:t>
          </a:r>
          <a:r>
            <a:rPr lang="ru-RU" sz="1600" b="0" dirty="0" smtClean="0"/>
            <a:t> -  новое, интересное;</a:t>
          </a:r>
        </a:p>
        <a:p>
          <a:pPr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/>
            <a:t>- </a:t>
          </a:r>
          <a:r>
            <a:rPr lang="ru-RU" sz="1600" dirty="0" smtClean="0"/>
            <a:t>- вызывает сомнение, несогласие;</a:t>
          </a:r>
        </a:p>
        <a:p>
          <a:pPr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/>
            <a:t>?</a:t>
          </a:r>
          <a:r>
            <a:rPr lang="ru-RU" sz="1600" dirty="0" smtClean="0"/>
            <a:t> - непонятно, нужна доп. информация</a:t>
          </a:r>
        </a:p>
        <a:p>
          <a:pPr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9D068D89-A69F-4495-B16A-3F57182928E5}" type="parTrans" cxnId="{BD8239B0-CA15-4518-A6FF-BF41C17E4829}">
      <dgm:prSet/>
      <dgm:spPr/>
      <dgm:t>
        <a:bodyPr/>
        <a:lstStyle/>
        <a:p>
          <a:endParaRPr lang="ru-RU"/>
        </a:p>
      </dgm:t>
    </dgm:pt>
    <dgm:pt modelId="{28A5F1D9-3485-4561-B678-42B0220540C3}" type="sibTrans" cxnId="{BD8239B0-CA15-4518-A6FF-BF41C17E4829}">
      <dgm:prSet/>
      <dgm:spPr/>
      <dgm:t>
        <a:bodyPr/>
        <a:lstStyle/>
        <a:p>
          <a:endParaRPr lang="ru-RU"/>
        </a:p>
      </dgm:t>
    </dgm:pt>
    <dgm:pt modelId="{50DD1960-A803-4CFA-8E1F-E5FEE9AFE8D0}">
      <dgm:prSet phldrT="[Текст]" custT="1"/>
      <dgm:spPr/>
      <dgm:t>
        <a:bodyPr/>
        <a:lstStyle/>
        <a:p>
          <a:pPr algn="ctr"/>
          <a:r>
            <a:rPr lang="ru-RU" sz="1200" b="0" dirty="0" smtClean="0"/>
            <a:t>-</a:t>
          </a:r>
        </a:p>
        <a:p>
          <a:pPr algn="l"/>
          <a:r>
            <a:rPr lang="ru-RU" sz="1600" b="0" dirty="0" smtClean="0"/>
            <a:t>- выбирается утверждение (тезис);</a:t>
          </a:r>
        </a:p>
        <a:p>
          <a:pPr algn="l"/>
          <a:r>
            <a:rPr lang="ru-RU" sz="1600" b="0" dirty="0" smtClean="0"/>
            <a:t>- читая, текст маркируется;</a:t>
          </a:r>
        </a:p>
        <a:p>
          <a:pPr algn="l"/>
          <a:r>
            <a:rPr lang="ru-RU" sz="1600" b="0" dirty="0" smtClean="0"/>
            <a:t>«</a:t>
          </a:r>
          <a:r>
            <a:rPr lang="ru-RU" sz="1600" b="1" dirty="0" smtClean="0"/>
            <a:t>+</a:t>
          </a:r>
          <a:r>
            <a:rPr lang="ru-RU" sz="1600" b="0" dirty="0" smtClean="0"/>
            <a:t>»</a:t>
          </a:r>
          <a:r>
            <a:rPr lang="en-US" sz="1600" b="0" dirty="0" smtClean="0"/>
            <a:t> </a:t>
          </a:r>
          <a:r>
            <a:rPr lang="ru-RU" sz="1600" b="0" dirty="0" smtClean="0"/>
            <a:t>-</a:t>
          </a:r>
          <a:r>
            <a:rPr lang="en-US" sz="1600" b="0" dirty="0" smtClean="0"/>
            <a:t> </a:t>
          </a:r>
          <a:r>
            <a:rPr lang="ru-RU" sz="1600" b="0" dirty="0" smtClean="0"/>
            <a:t>если аргумент сильный в пользу утверждения</a:t>
          </a:r>
        </a:p>
        <a:p>
          <a:pPr algn="l"/>
          <a:r>
            <a:rPr lang="ru-RU" sz="1600" b="0" dirty="0" smtClean="0"/>
            <a:t>« </a:t>
          </a:r>
          <a:r>
            <a:rPr lang="ru-RU" sz="1600" b="1" dirty="0" smtClean="0"/>
            <a:t>- </a:t>
          </a:r>
          <a:r>
            <a:rPr lang="ru-RU" sz="1600" b="0" dirty="0" smtClean="0"/>
            <a:t>»</a:t>
          </a:r>
          <a:r>
            <a:rPr lang="en-US" sz="1600" b="0" dirty="0" smtClean="0"/>
            <a:t> </a:t>
          </a:r>
          <a:r>
            <a:rPr lang="ru-RU" sz="1600" b="0" dirty="0" smtClean="0"/>
            <a:t>- если слабый аргумент </a:t>
          </a:r>
        </a:p>
        <a:p>
          <a:pPr algn="l"/>
          <a:r>
            <a:rPr lang="ru-RU" sz="1600" b="0" dirty="0" smtClean="0"/>
            <a:t>«</a:t>
          </a:r>
          <a:r>
            <a:rPr lang="ru-RU" sz="1600" b="1" dirty="0" smtClean="0"/>
            <a:t>И</a:t>
          </a:r>
          <a:r>
            <a:rPr lang="ru-RU" sz="1600" b="0" dirty="0" smtClean="0"/>
            <a:t>» - если аргумент побуждает к размышлению</a:t>
          </a:r>
        </a:p>
        <a:p>
          <a:pPr algn="ctr"/>
          <a:endParaRPr lang="ru-RU" sz="1000" dirty="0"/>
        </a:p>
      </dgm:t>
    </dgm:pt>
    <dgm:pt modelId="{7D9C525E-B9A6-470D-84E6-93567A739E87}" type="parTrans" cxnId="{8F10807B-192E-4B0C-A34F-F14D8EC64BB2}">
      <dgm:prSet/>
      <dgm:spPr/>
      <dgm:t>
        <a:bodyPr/>
        <a:lstStyle/>
        <a:p>
          <a:endParaRPr lang="ru-RU"/>
        </a:p>
      </dgm:t>
    </dgm:pt>
    <dgm:pt modelId="{A67FF2E1-04BF-4EE0-A38F-FC8CB701099A}" type="sibTrans" cxnId="{8F10807B-192E-4B0C-A34F-F14D8EC64BB2}">
      <dgm:prSet/>
      <dgm:spPr/>
      <dgm:t>
        <a:bodyPr/>
        <a:lstStyle/>
        <a:p>
          <a:endParaRPr lang="ru-RU"/>
        </a:p>
      </dgm:t>
    </dgm:pt>
    <dgm:pt modelId="{9CBCE575-0407-4026-B545-2BDFEC2F5F5F}">
      <dgm:prSet phldrT="[Текст]" custT="1"/>
      <dgm:spPr/>
      <dgm:t>
        <a:bodyPr/>
        <a:lstStyle/>
        <a:p>
          <a:r>
            <a:rPr lang="ru-RU" sz="2400" dirty="0" smtClean="0"/>
            <a:t>ПМИ</a:t>
          </a:r>
        </a:p>
        <a:p>
          <a:r>
            <a:rPr lang="ru-RU" sz="2400" dirty="0" smtClean="0"/>
            <a:t> (+, -, интересно)</a:t>
          </a:r>
          <a:endParaRPr lang="ru-RU" sz="2400" dirty="0"/>
        </a:p>
      </dgm:t>
    </dgm:pt>
    <dgm:pt modelId="{9DE91433-670D-4E93-B3BE-4D07D15E3D22}" type="parTrans" cxnId="{5C5329C4-D4EE-48A8-A3D8-FCA328E83D4E}">
      <dgm:prSet/>
      <dgm:spPr/>
      <dgm:t>
        <a:bodyPr/>
        <a:lstStyle/>
        <a:p>
          <a:endParaRPr lang="ru-RU"/>
        </a:p>
      </dgm:t>
    </dgm:pt>
    <dgm:pt modelId="{29B96D1D-5342-4BC5-A582-BD1961B56F57}" type="sibTrans" cxnId="{5C5329C4-D4EE-48A8-A3D8-FCA328E83D4E}">
      <dgm:prSet/>
      <dgm:spPr/>
      <dgm:t>
        <a:bodyPr/>
        <a:lstStyle/>
        <a:p>
          <a:endParaRPr lang="ru-RU"/>
        </a:p>
      </dgm:t>
    </dgm:pt>
    <dgm:pt modelId="{72415C3B-3535-456A-9121-54CA3D552FCB}" type="pres">
      <dgm:prSet presAssocID="{14B0461E-BDD5-4B8C-BD98-B3DABF39A1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E449C-58B8-420F-9620-26F2D31C51E7}" type="pres">
      <dgm:prSet presAssocID="{FA94EA32-8275-4160-B92C-55283D7688EF}" presName="boxAndChildren" presStyleCnt="0"/>
      <dgm:spPr/>
      <dgm:t>
        <a:bodyPr/>
        <a:lstStyle/>
        <a:p>
          <a:endParaRPr lang="ru-RU"/>
        </a:p>
      </dgm:t>
    </dgm:pt>
    <dgm:pt modelId="{5F6C453D-B14D-40BE-A818-27686CFEDDD1}" type="pres">
      <dgm:prSet presAssocID="{FA94EA32-8275-4160-B92C-55283D7688EF}" presName="parentTextBox" presStyleLbl="node1" presStyleIdx="0" presStyleCnt="2"/>
      <dgm:spPr/>
      <dgm:t>
        <a:bodyPr/>
        <a:lstStyle/>
        <a:p>
          <a:endParaRPr lang="ru-RU"/>
        </a:p>
      </dgm:t>
    </dgm:pt>
    <dgm:pt modelId="{F5B21D81-99E3-4B6B-992B-513C3C06EBE4}" type="pres">
      <dgm:prSet presAssocID="{FA94EA32-8275-4160-B92C-55283D7688EF}" presName="entireBox" presStyleLbl="node1" presStyleIdx="0" presStyleCnt="2" custScaleY="175667"/>
      <dgm:spPr/>
      <dgm:t>
        <a:bodyPr/>
        <a:lstStyle/>
        <a:p>
          <a:endParaRPr lang="ru-RU"/>
        </a:p>
      </dgm:t>
    </dgm:pt>
    <dgm:pt modelId="{7B6206AA-F075-4758-853A-41C986AFECE1}" type="pres">
      <dgm:prSet presAssocID="{FA94EA32-8275-4160-B92C-55283D7688EF}" presName="descendantBox" presStyleCnt="0"/>
      <dgm:spPr/>
      <dgm:t>
        <a:bodyPr/>
        <a:lstStyle/>
        <a:p>
          <a:endParaRPr lang="ru-RU"/>
        </a:p>
      </dgm:t>
    </dgm:pt>
    <dgm:pt modelId="{01A3EB6D-EFF0-43D7-88D7-2EBA4A51E3B7}" type="pres">
      <dgm:prSet presAssocID="{DE97A042-4CA2-4DB5-B8C8-498482C059DD}" presName="childTextBox" presStyleLbl="fgAccFollowNode1" presStyleIdx="0" presStyleCnt="4" custScaleY="209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CA185-DAC4-4A68-B362-CEA45689598B}" type="pres">
      <dgm:prSet presAssocID="{50DD1960-A803-4CFA-8E1F-E5FEE9AFE8D0}" presName="childTextBox" presStyleLbl="fgAccFollowNode1" presStyleIdx="1" presStyleCnt="4" custScaleY="209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EEBF4-9383-497A-9957-28DD12CFF8AF}" type="pres">
      <dgm:prSet presAssocID="{4FF8AEB4-53CD-4ED8-B098-8D2E1FDEB698}" presName="sp" presStyleCnt="0"/>
      <dgm:spPr/>
      <dgm:t>
        <a:bodyPr/>
        <a:lstStyle/>
        <a:p>
          <a:endParaRPr lang="ru-RU"/>
        </a:p>
      </dgm:t>
    </dgm:pt>
    <dgm:pt modelId="{C19A7336-573A-409F-9FD7-9BE03264BC42}" type="pres">
      <dgm:prSet presAssocID="{CA498CB8-0C59-4350-BED6-E4DC847D4767}" presName="arrowAndChildren" presStyleCnt="0"/>
      <dgm:spPr/>
      <dgm:t>
        <a:bodyPr/>
        <a:lstStyle/>
        <a:p>
          <a:endParaRPr lang="ru-RU"/>
        </a:p>
      </dgm:t>
    </dgm:pt>
    <dgm:pt modelId="{A9F2804B-FB67-4F8B-8634-124A0058FA95}" type="pres">
      <dgm:prSet presAssocID="{CA498CB8-0C59-4350-BED6-E4DC847D4767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759B9339-8967-4F21-AB33-2D400DDF76D4}" type="pres">
      <dgm:prSet presAssocID="{CA498CB8-0C59-4350-BED6-E4DC847D4767}" presName="arrow" presStyleLbl="node1" presStyleIdx="1" presStyleCnt="2" custLinFactNeighborX="1172" custLinFactNeighborY="-31563"/>
      <dgm:spPr/>
      <dgm:t>
        <a:bodyPr/>
        <a:lstStyle/>
        <a:p>
          <a:endParaRPr lang="ru-RU"/>
        </a:p>
      </dgm:t>
    </dgm:pt>
    <dgm:pt modelId="{C7BF03F9-5996-4BE3-BD1F-5BC1A93D656B}" type="pres">
      <dgm:prSet presAssocID="{CA498CB8-0C59-4350-BED6-E4DC847D4767}" presName="descendantArrow" presStyleCnt="0"/>
      <dgm:spPr/>
      <dgm:t>
        <a:bodyPr/>
        <a:lstStyle/>
        <a:p>
          <a:endParaRPr lang="ru-RU"/>
        </a:p>
      </dgm:t>
    </dgm:pt>
    <dgm:pt modelId="{0BF7E943-C23B-4AD3-A652-3098F0CC1870}" type="pres">
      <dgm:prSet presAssocID="{E59F6D98-4BD3-4D80-8E2C-7F1D4157912D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0D607-8CAC-4D6A-9AF5-A6C7BC671A2E}" type="pres">
      <dgm:prSet presAssocID="{9CBCE575-0407-4026-B545-2BDFEC2F5F5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239B0-CA15-4518-A6FF-BF41C17E4829}" srcId="{FA94EA32-8275-4160-B92C-55283D7688EF}" destId="{DE97A042-4CA2-4DB5-B8C8-498482C059DD}" srcOrd="0" destOrd="0" parTransId="{9D068D89-A69F-4495-B16A-3F57182928E5}" sibTransId="{28A5F1D9-3485-4561-B678-42B0220540C3}"/>
    <dgm:cxn modelId="{8F10807B-192E-4B0C-A34F-F14D8EC64BB2}" srcId="{FA94EA32-8275-4160-B92C-55283D7688EF}" destId="{50DD1960-A803-4CFA-8E1F-E5FEE9AFE8D0}" srcOrd="1" destOrd="0" parTransId="{7D9C525E-B9A6-470D-84E6-93567A739E87}" sibTransId="{A67FF2E1-04BF-4EE0-A38F-FC8CB701099A}"/>
    <dgm:cxn modelId="{5C5329C4-D4EE-48A8-A3D8-FCA328E83D4E}" srcId="{CA498CB8-0C59-4350-BED6-E4DC847D4767}" destId="{9CBCE575-0407-4026-B545-2BDFEC2F5F5F}" srcOrd="1" destOrd="0" parTransId="{9DE91433-670D-4E93-B3BE-4D07D15E3D22}" sibTransId="{29B96D1D-5342-4BC5-A582-BD1961B56F57}"/>
    <dgm:cxn modelId="{6C0FBC97-BF27-428C-82B4-1D702B9368E9}" type="presOf" srcId="{CA498CB8-0C59-4350-BED6-E4DC847D4767}" destId="{759B9339-8967-4F21-AB33-2D400DDF76D4}" srcOrd="1" destOrd="0" presId="urn:microsoft.com/office/officeart/2005/8/layout/process4"/>
    <dgm:cxn modelId="{4CEBB90F-3E53-4204-B1D7-B8687721D405}" type="presOf" srcId="{50DD1960-A803-4CFA-8E1F-E5FEE9AFE8D0}" destId="{4F3CA185-DAC4-4A68-B362-CEA45689598B}" srcOrd="0" destOrd="0" presId="urn:microsoft.com/office/officeart/2005/8/layout/process4"/>
    <dgm:cxn modelId="{5B3B74EB-D265-4C16-BC4C-B1C91E499078}" type="presOf" srcId="{CA498CB8-0C59-4350-BED6-E4DC847D4767}" destId="{A9F2804B-FB67-4F8B-8634-124A0058FA95}" srcOrd="0" destOrd="0" presId="urn:microsoft.com/office/officeart/2005/8/layout/process4"/>
    <dgm:cxn modelId="{E983DE4D-AADC-4283-A06B-267E4568FF88}" srcId="{14B0461E-BDD5-4B8C-BD98-B3DABF39A128}" destId="{CA498CB8-0C59-4350-BED6-E4DC847D4767}" srcOrd="0" destOrd="0" parTransId="{BC826CD8-BF32-4597-84A5-1EF6451AC3BC}" sibTransId="{4FF8AEB4-53CD-4ED8-B098-8D2E1FDEB698}"/>
    <dgm:cxn modelId="{24255632-C5D8-4601-9B83-5E7F0287A794}" type="presOf" srcId="{14B0461E-BDD5-4B8C-BD98-B3DABF39A128}" destId="{72415C3B-3535-456A-9121-54CA3D552FCB}" srcOrd="0" destOrd="0" presId="urn:microsoft.com/office/officeart/2005/8/layout/process4"/>
    <dgm:cxn modelId="{A0E81F96-50B6-40B7-ADDB-464C53414338}" type="presOf" srcId="{9CBCE575-0407-4026-B545-2BDFEC2F5F5F}" destId="{5BF0D607-8CAC-4D6A-9AF5-A6C7BC671A2E}" srcOrd="0" destOrd="0" presId="urn:microsoft.com/office/officeart/2005/8/layout/process4"/>
    <dgm:cxn modelId="{227F4F33-198B-47A2-8B24-522A9B0422A6}" type="presOf" srcId="{FA94EA32-8275-4160-B92C-55283D7688EF}" destId="{5F6C453D-B14D-40BE-A818-27686CFEDDD1}" srcOrd="0" destOrd="0" presId="urn:microsoft.com/office/officeart/2005/8/layout/process4"/>
    <dgm:cxn modelId="{76D06877-783E-40B2-BBCC-92A6A2088575}" srcId="{CA498CB8-0C59-4350-BED6-E4DC847D4767}" destId="{E59F6D98-4BD3-4D80-8E2C-7F1D4157912D}" srcOrd="0" destOrd="0" parTransId="{B11D1230-E47F-4C6C-80B7-D91941BB5119}" sibTransId="{841D7DA8-4783-45DF-A454-B45AC375CEE6}"/>
    <dgm:cxn modelId="{E47F0B61-2124-406B-AA64-47C611E48DAF}" type="presOf" srcId="{E59F6D98-4BD3-4D80-8E2C-7F1D4157912D}" destId="{0BF7E943-C23B-4AD3-A652-3098F0CC1870}" srcOrd="0" destOrd="0" presId="urn:microsoft.com/office/officeart/2005/8/layout/process4"/>
    <dgm:cxn modelId="{792B1876-C7B8-4EA7-8CA5-D378344A4ECC}" srcId="{14B0461E-BDD5-4B8C-BD98-B3DABF39A128}" destId="{FA94EA32-8275-4160-B92C-55283D7688EF}" srcOrd="1" destOrd="0" parTransId="{488C3B0F-5F74-4F72-9795-7615388092C9}" sibTransId="{D7BE76BF-693C-451A-B2A8-18C60AC00725}"/>
    <dgm:cxn modelId="{FAA3A13E-E64E-4F71-81CB-C1802629D60C}" type="presOf" srcId="{FA94EA32-8275-4160-B92C-55283D7688EF}" destId="{F5B21D81-99E3-4B6B-992B-513C3C06EBE4}" srcOrd="1" destOrd="0" presId="urn:microsoft.com/office/officeart/2005/8/layout/process4"/>
    <dgm:cxn modelId="{EE04FB2D-D28E-4E72-9E9E-02B57C65767D}" type="presOf" srcId="{DE97A042-4CA2-4DB5-B8C8-498482C059DD}" destId="{01A3EB6D-EFF0-43D7-88D7-2EBA4A51E3B7}" srcOrd="0" destOrd="0" presId="urn:microsoft.com/office/officeart/2005/8/layout/process4"/>
    <dgm:cxn modelId="{06C72077-4844-41B9-9640-33EE4CE6E56B}" type="presParOf" srcId="{72415C3B-3535-456A-9121-54CA3D552FCB}" destId="{B90E449C-58B8-420F-9620-26F2D31C51E7}" srcOrd="0" destOrd="0" presId="urn:microsoft.com/office/officeart/2005/8/layout/process4"/>
    <dgm:cxn modelId="{85716474-2E5F-422F-945E-1806B32AF3E2}" type="presParOf" srcId="{B90E449C-58B8-420F-9620-26F2D31C51E7}" destId="{5F6C453D-B14D-40BE-A818-27686CFEDDD1}" srcOrd="0" destOrd="0" presId="urn:microsoft.com/office/officeart/2005/8/layout/process4"/>
    <dgm:cxn modelId="{8D1F801D-204B-42B4-B156-335B3C310B8F}" type="presParOf" srcId="{B90E449C-58B8-420F-9620-26F2D31C51E7}" destId="{F5B21D81-99E3-4B6B-992B-513C3C06EBE4}" srcOrd="1" destOrd="0" presId="urn:microsoft.com/office/officeart/2005/8/layout/process4"/>
    <dgm:cxn modelId="{7853A53A-2A6A-45E6-BBB4-7AC313A5B48D}" type="presParOf" srcId="{B90E449C-58B8-420F-9620-26F2D31C51E7}" destId="{7B6206AA-F075-4758-853A-41C986AFECE1}" srcOrd="2" destOrd="0" presId="urn:microsoft.com/office/officeart/2005/8/layout/process4"/>
    <dgm:cxn modelId="{C3CC5007-33C2-4537-AF1B-E919DC17948D}" type="presParOf" srcId="{7B6206AA-F075-4758-853A-41C986AFECE1}" destId="{01A3EB6D-EFF0-43D7-88D7-2EBA4A51E3B7}" srcOrd="0" destOrd="0" presId="urn:microsoft.com/office/officeart/2005/8/layout/process4"/>
    <dgm:cxn modelId="{AA4746F9-A66F-4FE0-B603-D731BE105E27}" type="presParOf" srcId="{7B6206AA-F075-4758-853A-41C986AFECE1}" destId="{4F3CA185-DAC4-4A68-B362-CEA45689598B}" srcOrd="1" destOrd="0" presId="urn:microsoft.com/office/officeart/2005/8/layout/process4"/>
    <dgm:cxn modelId="{874445A9-FE04-4C76-8380-FAF193990529}" type="presParOf" srcId="{72415C3B-3535-456A-9121-54CA3D552FCB}" destId="{14FEEBF4-9383-497A-9957-28DD12CFF8AF}" srcOrd="1" destOrd="0" presId="urn:microsoft.com/office/officeart/2005/8/layout/process4"/>
    <dgm:cxn modelId="{6E6DD459-3E2E-4FC6-82A8-1927DEEFD4B5}" type="presParOf" srcId="{72415C3B-3535-456A-9121-54CA3D552FCB}" destId="{C19A7336-573A-409F-9FD7-9BE03264BC42}" srcOrd="2" destOrd="0" presId="urn:microsoft.com/office/officeart/2005/8/layout/process4"/>
    <dgm:cxn modelId="{78781A47-9159-43E2-BDFC-CD0D1ECD4B35}" type="presParOf" srcId="{C19A7336-573A-409F-9FD7-9BE03264BC42}" destId="{A9F2804B-FB67-4F8B-8634-124A0058FA95}" srcOrd="0" destOrd="0" presId="urn:microsoft.com/office/officeart/2005/8/layout/process4"/>
    <dgm:cxn modelId="{B3E5BAF4-1DBE-4AB6-9EFD-4E088394A3EC}" type="presParOf" srcId="{C19A7336-573A-409F-9FD7-9BE03264BC42}" destId="{759B9339-8967-4F21-AB33-2D400DDF76D4}" srcOrd="1" destOrd="0" presId="urn:microsoft.com/office/officeart/2005/8/layout/process4"/>
    <dgm:cxn modelId="{17D2D6B9-594F-4CD7-9474-E00E87C96DA1}" type="presParOf" srcId="{C19A7336-573A-409F-9FD7-9BE03264BC42}" destId="{C7BF03F9-5996-4BE3-BD1F-5BC1A93D656B}" srcOrd="2" destOrd="0" presId="urn:microsoft.com/office/officeart/2005/8/layout/process4"/>
    <dgm:cxn modelId="{2F02CBDC-A778-4F8B-B543-9C3BD03BAD75}" type="presParOf" srcId="{C7BF03F9-5996-4BE3-BD1F-5BC1A93D656B}" destId="{0BF7E943-C23B-4AD3-A652-3098F0CC1870}" srcOrd="0" destOrd="0" presId="urn:microsoft.com/office/officeart/2005/8/layout/process4"/>
    <dgm:cxn modelId="{F4DC168F-8EC8-456F-8F7F-339F3B910682}" type="presParOf" srcId="{C7BF03F9-5996-4BE3-BD1F-5BC1A93D656B}" destId="{5BF0D607-8CAC-4D6A-9AF5-A6C7BC671A2E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F3D83-C1B4-4A32-8570-5FBC11821622}">
      <dsp:nvSpPr>
        <dsp:cNvPr id="0" name=""/>
        <dsp:cNvSpPr/>
      </dsp:nvSpPr>
      <dsp:spPr>
        <a:xfrm>
          <a:off x="-4962529" y="-760383"/>
          <a:ext cx="5910203" cy="59102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EA918-DB0F-49B5-A850-6E41950B6695}">
      <dsp:nvSpPr>
        <dsp:cNvPr id="0" name=""/>
        <dsp:cNvSpPr/>
      </dsp:nvSpPr>
      <dsp:spPr>
        <a:xfrm>
          <a:off x="609501" y="438943"/>
          <a:ext cx="7559771" cy="8778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82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общеучебные</a:t>
          </a:r>
          <a:endParaRPr lang="ru-RU" sz="2800" kern="1200" dirty="0"/>
        </a:p>
      </dsp:txBody>
      <dsp:txXfrm>
        <a:off x="609501" y="438943"/>
        <a:ext cx="7559771" cy="877887"/>
      </dsp:txXfrm>
    </dsp:sp>
    <dsp:sp modelId="{2EC708C6-4D84-4A71-ACC3-D14EC4C6DDCC}">
      <dsp:nvSpPr>
        <dsp:cNvPr id="0" name=""/>
        <dsp:cNvSpPr/>
      </dsp:nvSpPr>
      <dsp:spPr>
        <a:xfrm>
          <a:off x="60821" y="329207"/>
          <a:ext cx="1097359" cy="109735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65988-B958-4979-9BBD-470B33D76CA5}">
      <dsp:nvSpPr>
        <dsp:cNvPr id="0" name=""/>
        <dsp:cNvSpPr/>
      </dsp:nvSpPr>
      <dsp:spPr>
        <a:xfrm>
          <a:off x="928613" y="1755774"/>
          <a:ext cx="7240659" cy="8778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82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логические универсальные действия</a:t>
          </a:r>
          <a:endParaRPr lang="ru-RU" sz="2800" kern="1200" dirty="0"/>
        </a:p>
      </dsp:txBody>
      <dsp:txXfrm>
        <a:off x="928613" y="1755774"/>
        <a:ext cx="7240659" cy="877887"/>
      </dsp:txXfrm>
    </dsp:sp>
    <dsp:sp modelId="{3F52F87C-EAA3-4C88-9F6B-B0C458A92EDB}">
      <dsp:nvSpPr>
        <dsp:cNvPr id="0" name=""/>
        <dsp:cNvSpPr/>
      </dsp:nvSpPr>
      <dsp:spPr>
        <a:xfrm>
          <a:off x="379934" y="1646038"/>
          <a:ext cx="1097359" cy="109735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987EC-772D-4EAF-8A0F-46877733616D}">
      <dsp:nvSpPr>
        <dsp:cNvPr id="0" name=""/>
        <dsp:cNvSpPr/>
      </dsp:nvSpPr>
      <dsp:spPr>
        <a:xfrm>
          <a:off x="609501" y="3072605"/>
          <a:ext cx="7559771" cy="8778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82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постановка и решение проблемы</a:t>
          </a:r>
          <a:endParaRPr lang="ru-RU" sz="2800" kern="1200" dirty="0"/>
        </a:p>
      </dsp:txBody>
      <dsp:txXfrm>
        <a:off x="609501" y="3072605"/>
        <a:ext cx="7559771" cy="877887"/>
      </dsp:txXfrm>
    </dsp:sp>
    <dsp:sp modelId="{DD051614-38DD-4EB9-AA34-D67B8CB7322D}">
      <dsp:nvSpPr>
        <dsp:cNvPr id="0" name=""/>
        <dsp:cNvSpPr/>
      </dsp:nvSpPr>
      <dsp:spPr>
        <a:xfrm>
          <a:off x="60821" y="2962869"/>
          <a:ext cx="1097359" cy="109735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E56BD-7BEE-4F96-BE23-524F37B376F9}">
      <dsp:nvSpPr>
        <dsp:cNvPr id="0" name=""/>
        <dsp:cNvSpPr/>
      </dsp:nvSpPr>
      <dsp:spPr>
        <a:xfrm>
          <a:off x="4330837" y="989788"/>
          <a:ext cx="3471750" cy="18272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поиск и выделение необходимой информации</a:t>
          </a:r>
          <a:endParaRPr lang="ru-RU" sz="2400" b="1" kern="1200" dirty="0"/>
        </a:p>
      </dsp:txBody>
      <dsp:txXfrm>
        <a:off x="4886317" y="989788"/>
        <a:ext cx="2916270" cy="1827257"/>
      </dsp:txXfrm>
    </dsp:sp>
    <dsp:sp modelId="{61E336BD-7AF7-4456-A2B0-778FDC8B9D00}">
      <dsp:nvSpPr>
        <dsp:cNvPr id="0" name=""/>
        <dsp:cNvSpPr/>
      </dsp:nvSpPr>
      <dsp:spPr>
        <a:xfrm>
          <a:off x="1234487" y="2562179"/>
          <a:ext cx="3614068" cy="18272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применение методов информационного поиска</a:t>
          </a:r>
          <a:endParaRPr lang="ru-RU" sz="2400" b="1" kern="1200" dirty="0"/>
        </a:p>
      </dsp:txBody>
      <dsp:txXfrm>
        <a:off x="1812738" y="2562179"/>
        <a:ext cx="3035817" cy="1827257"/>
      </dsp:txXfrm>
    </dsp:sp>
    <dsp:sp modelId="{F8AA7B02-E121-4471-ACBC-02FD6600C8A2}">
      <dsp:nvSpPr>
        <dsp:cNvPr id="0" name=""/>
        <dsp:cNvSpPr/>
      </dsp:nvSpPr>
      <dsp:spPr>
        <a:xfrm>
          <a:off x="260203" y="341709"/>
          <a:ext cx="4420958" cy="22627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Информационно – поисковые умения</a:t>
          </a:r>
          <a:endParaRPr lang="ru-RU" sz="2800" b="1" i="1" kern="1200" dirty="0"/>
        </a:p>
      </dsp:txBody>
      <dsp:txXfrm>
        <a:off x="907637" y="673081"/>
        <a:ext cx="3126090" cy="1600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AC208-54C8-49F9-B5E1-DD6FC888A978}">
      <dsp:nvSpPr>
        <dsp:cNvPr id="0" name=""/>
        <dsp:cNvSpPr/>
      </dsp:nvSpPr>
      <dsp:spPr>
        <a:xfrm>
          <a:off x="0" y="4218813"/>
          <a:ext cx="8429684" cy="9229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Передача информации</a:t>
          </a:r>
          <a:endParaRPr lang="ru-RU" sz="1800" b="1" i="1" kern="1200" dirty="0"/>
        </a:p>
      </dsp:txBody>
      <dsp:txXfrm>
        <a:off x="0" y="4218813"/>
        <a:ext cx="8429684" cy="498405"/>
      </dsp:txXfrm>
    </dsp:sp>
    <dsp:sp modelId="{8CCACE2C-221C-4E07-AA19-1558AC38063B}">
      <dsp:nvSpPr>
        <dsp:cNvPr id="0" name=""/>
        <dsp:cNvSpPr/>
      </dsp:nvSpPr>
      <dsp:spPr>
        <a:xfrm>
          <a:off x="0" y="4698760"/>
          <a:ext cx="4214841" cy="4245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передавать собеседнику важную для решаемой учебной задачи информации</a:t>
          </a:r>
          <a:r>
            <a:rPr lang="ru-RU" sz="1400" b="1" kern="1200" dirty="0" smtClean="0"/>
            <a:t>; </a:t>
          </a:r>
          <a:endParaRPr lang="ru-RU" sz="1400" b="1" kern="1200" dirty="0"/>
        </a:p>
      </dsp:txBody>
      <dsp:txXfrm>
        <a:off x="0" y="4698760"/>
        <a:ext cx="4214841" cy="424567"/>
      </dsp:txXfrm>
    </dsp:sp>
    <dsp:sp modelId="{417DB613-39F8-4333-A1E7-93975A951086}">
      <dsp:nvSpPr>
        <dsp:cNvPr id="0" name=""/>
        <dsp:cNvSpPr/>
      </dsp:nvSpPr>
      <dsp:spPr>
        <a:xfrm>
          <a:off x="4214842" y="4698760"/>
          <a:ext cx="4214841" cy="4245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участвовать в диалоге при обсуждении</a:t>
          </a:r>
          <a:r>
            <a:rPr lang="ru-RU" sz="1500" b="1" kern="1200" dirty="0" smtClean="0"/>
            <a:t>;</a:t>
          </a:r>
          <a:endParaRPr lang="ru-RU" sz="1500" b="1" kern="1200" dirty="0"/>
        </a:p>
      </dsp:txBody>
      <dsp:txXfrm>
        <a:off x="4214842" y="4698760"/>
        <a:ext cx="4214841" cy="424567"/>
      </dsp:txXfrm>
    </dsp:sp>
    <dsp:sp modelId="{B8F4237A-6E14-46C5-AE53-B68723BB5BD9}">
      <dsp:nvSpPr>
        <dsp:cNvPr id="0" name=""/>
        <dsp:cNvSpPr/>
      </dsp:nvSpPr>
      <dsp:spPr>
        <a:xfrm rot="10800000">
          <a:off x="0" y="2813125"/>
          <a:ext cx="8429684" cy="141953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Обработка информации</a:t>
          </a:r>
          <a:endParaRPr lang="ru-RU" sz="1800" b="1" i="1" kern="1200" dirty="0"/>
        </a:p>
      </dsp:txBody>
      <dsp:txXfrm rot="-10800000">
        <a:off x="0" y="2813125"/>
        <a:ext cx="8429684" cy="498256"/>
      </dsp:txXfrm>
    </dsp:sp>
    <dsp:sp modelId="{E776D93F-470C-486E-A4CA-DF37628E9DDA}">
      <dsp:nvSpPr>
        <dsp:cNvPr id="0" name=""/>
        <dsp:cNvSpPr/>
      </dsp:nvSpPr>
      <dsp:spPr>
        <a:xfrm>
          <a:off x="0" y="3311381"/>
          <a:ext cx="4214841" cy="424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систематизировать, сопоставлять, анализировать и обобщать информацию ;</a:t>
          </a:r>
          <a:endParaRPr lang="ru-RU" sz="1200" b="1" kern="1200" dirty="0"/>
        </a:p>
      </dsp:txBody>
      <dsp:txXfrm>
        <a:off x="0" y="3311381"/>
        <a:ext cx="4214841" cy="424440"/>
      </dsp:txXfrm>
    </dsp:sp>
    <dsp:sp modelId="{CEC11885-2F58-4F46-B827-FA4ABDC7FB64}">
      <dsp:nvSpPr>
        <dsp:cNvPr id="0" name=""/>
        <dsp:cNvSpPr/>
      </dsp:nvSpPr>
      <dsp:spPr>
        <a:xfrm>
          <a:off x="4214842" y="3311381"/>
          <a:ext cx="4214841" cy="424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интерпретировать и преобразовывать ее ;</a:t>
          </a:r>
          <a:endParaRPr lang="ru-RU" sz="1200" b="1" kern="1200" dirty="0"/>
        </a:p>
      </dsp:txBody>
      <dsp:txXfrm>
        <a:off x="4214842" y="3311381"/>
        <a:ext cx="4214841" cy="424440"/>
      </dsp:txXfrm>
    </dsp:sp>
    <dsp:sp modelId="{AC7587DE-3B96-4784-95C2-941A4B91FE18}">
      <dsp:nvSpPr>
        <dsp:cNvPr id="0" name=""/>
        <dsp:cNvSpPr/>
      </dsp:nvSpPr>
      <dsp:spPr>
        <a:xfrm rot="10800000">
          <a:off x="0" y="1407437"/>
          <a:ext cx="8429684" cy="141953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Извлечение информации</a:t>
          </a:r>
          <a:endParaRPr lang="ru-RU" sz="1800" b="1" i="1" kern="1200" dirty="0"/>
        </a:p>
      </dsp:txBody>
      <dsp:txXfrm rot="-10800000">
        <a:off x="0" y="1407437"/>
        <a:ext cx="8429684" cy="498256"/>
      </dsp:txXfrm>
    </dsp:sp>
    <dsp:sp modelId="{D7E5F236-DE6F-4AC5-9307-4166D1EFD642}">
      <dsp:nvSpPr>
        <dsp:cNvPr id="0" name=""/>
        <dsp:cNvSpPr/>
      </dsp:nvSpPr>
      <dsp:spPr>
        <a:xfrm>
          <a:off x="0" y="1905693"/>
          <a:ext cx="2107420" cy="424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анализировать найденный источник информации ;</a:t>
          </a:r>
          <a:endParaRPr lang="ru-RU" sz="1200" b="1" kern="1200" dirty="0"/>
        </a:p>
      </dsp:txBody>
      <dsp:txXfrm>
        <a:off x="0" y="1905693"/>
        <a:ext cx="2107420" cy="424440"/>
      </dsp:txXfrm>
    </dsp:sp>
    <dsp:sp modelId="{21E9E24E-3DFA-4C95-973E-7DD42A72BA86}">
      <dsp:nvSpPr>
        <dsp:cNvPr id="0" name=""/>
        <dsp:cNvSpPr/>
      </dsp:nvSpPr>
      <dsp:spPr>
        <a:xfrm>
          <a:off x="2107421" y="1905693"/>
          <a:ext cx="2107420" cy="424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н</a:t>
          </a:r>
          <a:r>
            <a:rPr lang="ru-RU" sz="1200" b="1" kern="1200" dirty="0" smtClean="0"/>
            <a:t>аходить нужную информацию, факты;</a:t>
          </a:r>
          <a:endParaRPr lang="ru-RU" sz="1200" b="1" kern="1200" dirty="0"/>
        </a:p>
      </dsp:txBody>
      <dsp:txXfrm>
        <a:off x="2107421" y="1905693"/>
        <a:ext cx="2107420" cy="424440"/>
      </dsp:txXfrm>
    </dsp:sp>
    <dsp:sp modelId="{DDA4EB75-3F1D-48A6-A533-674F0F1DC410}">
      <dsp:nvSpPr>
        <dsp:cNvPr id="0" name=""/>
        <dsp:cNvSpPr/>
      </dsp:nvSpPr>
      <dsp:spPr>
        <a:xfrm>
          <a:off x="4214842" y="1905693"/>
          <a:ext cx="2107420" cy="424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выделять и фиксировать нужную информацию</a:t>
          </a:r>
          <a:r>
            <a:rPr lang="ru-RU" sz="1000" b="1" kern="1200" smtClean="0"/>
            <a:t>;</a:t>
          </a:r>
          <a:endParaRPr lang="ru-RU" sz="1000" b="1" kern="1200" dirty="0"/>
        </a:p>
      </dsp:txBody>
      <dsp:txXfrm>
        <a:off x="4214842" y="1905693"/>
        <a:ext cx="2107420" cy="424440"/>
      </dsp:txXfrm>
    </dsp:sp>
    <dsp:sp modelId="{908B52C3-05DE-4D5E-84FF-3433B906E376}">
      <dsp:nvSpPr>
        <dsp:cNvPr id="0" name=""/>
        <dsp:cNvSpPr/>
      </dsp:nvSpPr>
      <dsp:spPr>
        <a:xfrm>
          <a:off x="6322263" y="1905693"/>
          <a:ext cx="2107420" cy="424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определять основную  и второстепенную информацию</a:t>
          </a:r>
          <a:r>
            <a:rPr lang="ru-RU" sz="1200" kern="1200" smtClean="0"/>
            <a:t>;</a:t>
          </a:r>
          <a:endParaRPr lang="ru-RU" sz="1200" kern="1200" dirty="0"/>
        </a:p>
      </dsp:txBody>
      <dsp:txXfrm>
        <a:off x="6322263" y="1905693"/>
        <a:ext cx="2107420" cy="424440"/>
      </dsp:txXfrm>
    </dsp:sp>
    <dsp:sp modelId="{3795F607-72A3-4141-8F79-6661460C7C46}">
      <dsp:nvSpPr>
        <dsp:cNvPr id="0" name=""/>
        <dsp:cNvSpPr/>
      </dsp:nvSpPr>
      <dsp:spPr>
        <a:xfrm rot="10800000">
          <a:off x="0" y="1748"/>
          <a:ext cx="8429684" cy="141953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Планирование информационного поиска</a:t>
          </a:r>
          <a:endParaRPr lang="ru-RU" sz="1800" b="1" i="1" kern="1200" dirty="0"/>
        </a:p>
      </dsp:txBody>
      <dsp:txXfrm rot="-10800000">
        <a:off x="0" y="1748"/>
        <a:ext cx="8429684" cy="498256"/>
      </dsp:txXfrm>
    </dsp:sp>
    <dsp:sp modelId="{C5559488-32A3-4576-9B44-8EC129259185}">
      <dsp:nvSpPr>
        <dsp:cNvPr id="0" name=""/>
        <dsp:cNvSpPr/>
      </dsp:nvSpPr>
      <dsp:spPr>
        <a:xfrm>
          <a:off x="4116" y="500004"/>
          <a:ext cx="2807150" cy="424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определять недостающую информацию ; что?</a:t>
          </a:r>
          <a:endParaRPr lang="ru-RU" sz="1200" b="1" kern="1200" dirty="0"/>
        </a:p>
      </dsp:txBody>
      <dsp:txXfrm>
        <a:off x="4116" y="500004"/>
        <a:ext cx="2807150" cy="424440"/>
      </dsp:txXfrm>
    </dsp:sp>
    <dsp:sp modelId="{608A345A-A3A4-4FF8-A9EB-7192882A5878}">
      <dsp:nvSpPr>
        <dsp:cNvPr id="0" name=""/>
        <dsp:cNvSpPr/>
      </dsp:nvSpPr>
      <dsp:spPr>
        <a:xfrm>
          <a:off x="2811266" y="500004"/>
          <a:ext cx="2807150" cy="424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определять источники  информации</a:t>
          </a:r>
          <a:r>
            <a:rPr lang="ru-RU" sz="1000" b="1" kern="1200" smtClean="0"/>
            <a:t>; </a:t>
          </a:r>
          <a:r>
            <a:rPr lang="ru-RU" sz="1200" b="1" kern="1200" smtClean="0"/>
            <a:t>где?</a:t>
          </a:r>
          <a:endParaRPr lang="ru-RU" sz="1000" b="1" kern="1200" dirty="0"/>
        </a:p>
      </dsp:txBody>
      <dsp:txXfrm>
        <a:off x="2811266" y="500004"/>
        <a:ext cx="2807150" cy="424440"/>
      </dsp:txXfrm>
    </dsp:sp>
    <dsp:sp modelId="{5992B028-97C1-4AAD-B87A-B0F5F70D3125}">
      <dsp:nvSpPr>
        <dsp:cNvPr id="0" name=""/>
        <dsp:cNvSpPr/>
      </dsp:nvSpPr>
      <dsp:spPr>
        <a:xfrm>
          <a:off x="5622533" y="500068"/>
          <a:ext cx="2807150" cy="424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определять методы  информационного поиска; как? </a:t>
          </a:r>
          <a:endParaRPr lang="ru-RU" sz="1200" b="1" kern="1200" dirty="0"/>
        </a:p>
      </dsp:txBody>
      <dsp:txXfrm>
        <a:off x="5622533" y="500068"/>
        <a:ext cx="2807150" cy="424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5D60B-CFD4-4C15-9A73-109F4428B3D0}">
      <dsp:nvSpPr>
        <dsp:cNvPr id="0" name=""/>
        <dsp:cNvSpPr/>
      </dsp:nvSpPr>
      <dsp:spPr>
        <a:xfrm>
          <a:off x="5651722" y="0"/>
          <a:ext cx="2419647" cy="443316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методика</a:t>
          </a:r>
          <a:endParaRPr lang="ru-RU" sz="3400" kern="1200" dirty="0"/>
        </a:p>
      </dsp:txBody>
      <dsp:txXfrm>
        <a:off x="5651722" y="0"/>
        <a:ext cx="2419647" cy="1329948"/>
      </dsp:txXfrm>
    </dsp:sp>
    <dsp:sp modelId="{B0B6578A-A002-4CF9-8C0D-2388AF320916}">
      <dsp:nvSpPr>
        <dsp:cNvPr id="0" name=""/>
        <dsp:cNvSpPr/>
      </dsp:nvSpPr>
      <dsp:spPr>
        <a:xfrm>
          <a:off x="2826423" y="0"/>
          <a:ext cx="2419647" cy="443316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формы</a:t>
          </a:r>
          <a:endParaRPr lang="ru-RU" sz="3400" kern="1200" dirty="0"/>
        </a:p>
      </dsp:txBody>
      <dsp:txXfrm>
        <a:off x="2826423" y="0"/>
        <a:ext cx="2419647" cy="1329948"/>
      </dsp:txXfrm>
    </dsp:sp>
    <dsp:sp modelId="{F7FA7942-F0F8-4050-977D-BEF3BAFC9968}">
      <dsp:nvSpPr>
        <dsp:cNvPr id="0" name=""/>
        <dsp:cNvSpPr/>
      </dsp:nvSpPr>
      <dsp:spPr>
        <a:xfrm>
          <a:off x="45815" y="0"/>
          <a:ext cx="2419647" cy="443316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5815" y="0"/>
        <a:ext cx="2419647" cy="1329948"/>
      </dsp:txXfrm>
    </dsp:sp>
    <dsp:sp modelId="{1F7879FF-947F-4841-83C8-882694D0680D}">
      <dsp:nvSpPr>
        <dsp:cNvPr id="0" name=""/>
        <dsp:cNvSpPr/>
      </dsp:nvSpPr>
      <dsp:spPr>
        <a:xfrm>
          <a:off x="203949" y="2577388"/>
          <a:ext cx="2028257" cy="10141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Графическая разметка текста</a:t>
          </a:r>
          <a:endParaRPr lang="ru-RU" sz="2000" kern="1200" dirty="0"/>
        </a:p>
      </dsp:txBody>
      <dsp:txXfrm>
        <a:off x="233652" y="2607091"/>
        <a:ext cx="1968851" cy="954722"/>
      </dsp:txXfrm>
    </dsp:sp>
    <dsp:sp modelId="{BC624782-FFCB-4429-8897-849492854337}">
      <dsp:nvSpPr>
        <dsp:cNvPr id="0" name=""/>
        <dsp:cNvSpPr/>
      </dsp:nvSpPr>
      <dsp:spPr>
        <a:xfrm rot="19457599">
          <a:off x="2138297" y="2772302"/>
          <a:ext cx="999122" cy="41176"/>
        </a:xfrm>
        <a:custGeom>
          <a:avLst/>
          <a:gdLst/>
          <a:ahLst/>
          <a:cxnLst/>
          <a:rect l="0" t="0" r="0" b="0"/>
          <a:pathLst>
            <a:path>
              <a:moveTo>
                <a:pt x="0" y="20588"/>
              </a:moveTo>
              <a:lnTo>
                <a:pt x="999122" y="205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12880" y="2767912"/>
        <a:ext cx="49956" cy="49956"/>
      </dsp:txXfrm>
    </dsp:sp>
    <dsp:sp modelId="{73C1C54D-2995-4F22-B167-85630200C1B3}">
      <dsp:nvSpPr>
        <dsp:cNvPr id="0" name=""/>
        <dsp:cNvSpPr/>
      </dsp:nvSpPr>
      <dsp:spPr>
        <a:xfrm>
          <a:off x="3043510" y="1994264"/>
          <a:ext cx="2028257" cy="10141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маркировка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специальными значками</a:t>
          </a:r>
          <a:endParaRPr lang="ru-RU" sz="2000" kern="1200" dirty="0"/>
        </a:p>
      </dsp:txBody>
      <dsp:txXfrm>
        <a:off x="3073213" y="2023967"/>
        <a:ext cx="1968851" cy="954722"/>
      </dsp:txXfrm>
    </dsp:sp>
    <dsp:sp modelId="{C80C3847-3A86-4C0F-988C-5ADEE16EA503}">
      <dsp:nvSpPr>
        <dsp:cNvPr id="0" name=""/>
        <dsp:cNvSpPr/>
      </dsp:nvSpPr>
      <dsp:spPr>
        <a:xfrm rot="19457599">
          <a:off x="4977857" y="2189178"/>
          <a:ext cx="999122" cy="41176"/>
        </a:xfrm>
        <a:custGeom>
          <a:avLst/>
          <a:gdLst/>
          <a:ahLst/>
          <a:cxnLst/>
          <a:rect l="0" t="0" r="0" b="0"/>
          <a:pathLst>
            <a:path>
              <a:moveTo>
                <a:pt x="0" y="20588"/>
              </a:moveTo>
              <a:lnTo>
                <a:pt x="999122" y="2058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52440" y="2184788"/>
        <a:ext cx="49956" cy="49956"/>
      </dsp:txXfrm>
    </dsp:sp>
    <dsp:sp modelId="{4E7EEE8F-1F4B-4765-983E-990F3A90BD02}">
      <dsp:nvSpPr>
        <dsp:cNvPr id="0" name=""/>
        <dsp:cNvSpPr/>
      </dsp:nvSpPr>
      <dsp:spPr>
        <a:xfrm>
          <a:off x="5883070" y="1411140"/>
          <a:ext cx="2028257" cy="10141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Инсерт</a:t>
          </a:r>
          <a:r>
            <a:rPr lang="ru-RU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</a:t>
          </a:r>
          <a:r>
            <a:rPr lang="en-US" sz="2000" kern="1200" dirty="0" smtClean="0"/>
            <a:t>^</a:t>
          </a:r>
          <a:r>
            <a:rPr lang="ru-RU" sz="2000" kern="1200" dirty="0" smtClean="0"/>
            <a:t>, +,-, </a:t>
          </a:r>
          <a:r>
            <a:rPr lang="en-US" sz="2000" kern="1200" dirty="0" smtClean="0"/>
            <a:t>?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5912773" y="1440843"/>
        <a:ext cx="1968851" cy="954722"/>
      </dsp:txXfrm>
    </dsp:sp>
    <dsp:sp modelId="{A06990BD-BC36-45DE-B898-5D6A89A1F734}">
      <dsp:nvSpPr>
        <dsp:cNvPr id="0" name=""/>
        <dsp:cNvSpPr/>
      </dsp:nvSpPr>
      <dsp:spPr>
        <a:xfrm rot="2142401">
          <a:off x="4977857" y="2772302"/>
          <a:ext cx="999122" cy="41176"/>
        </a:xfrm>
        <a:custGeom>
          <a:avLst/>
          <a:gdLst/>
          <a:ahLst/>
          <a:cxnLst/>
          <a:rect l="0" t="0" r="0" b="0"/>
          <a:pathLst>
            <a:path>
              <a:moveTo>
                <a:pt x="0" y="20588"/>
              </a:moveTo>
              <a:lnTo>
                <a:pt x="999122" y="2058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52440" y="2767912"/>
        <a:ext cx="49956" cy="49956"/>
      </dsp:txXfrm>
    </dsp:sp>
    <dsp:sp modelId="{099529F0-07BD-4A83-ABA4-C5F24AD45286}">
      <dsp:nvSpPr>
        <dsp:cNvPr id="0" name=""/>
        <dsp:cNvSpPr/>
      </dsp:nvSpPr>
      <dsp:spPr>
        <a:xfrm>
          <a:off x="5883070" y="2577388"/>
          <a:ext cx="2028257" cy="10141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ПМИ (+, -, интересно)</a:t>
          </a:r>
          <a:endParaRPr lang="ru-RU" sz="2000" kern="1200" dirty="0"/>
        </a:p>
      </dsp:txBody>
      <dsp:txXfrm>
        <a:off x="5912773" y="2607091"/>
        <a:ext cx="1968851" cy="954722"/>
      </dsp:txXfrm>
    </dsp:sp>
    <dsp:sp modelId="{84B4B9DA-1D70-4A7F-8FD0-6AEFE579EC06}">
      <dsp:nvSpPr>
        <dsp:cNvPr id="0" name=""/>
        <dsp:cNvSpPr/>
      </dsp:nvSpPr>
      <dsp:spPr>
        <a:xfrm rot="2142401">
          <a:off x="2138297" y="3355426"/>
          <a:ext cx="999122" cy="41176"/>
        </a:xfrm>
        <a:custGeom>
          <a:avLst/>
          <a:gdLst/>
          <a:ahLst/>
          <a:cxnLst/>
          <a:rect l="0" t="0" r="0" b="0"/>
          <a:pathLst>
            <a:path>
              <a:moveTo>
                <a:pt x="0" y="20588"/>
              </a:moveTo>
              <a:lnTo>
                <a:pt x="999122" y="205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12880" y="3351036"/>
        <a:ext cx="49956" cy="49956"/>
      </dsp:txXfrm>
    </dsp:sp>
    <dsp:sp modelId="{EAAF307F-64DF-448A-A9FB-09C4DC6F4FA3}">
      <dsp:nvSpPr>
        <dsp:cNvPr id="0" name=""/>
        <dsp:cNvSpPr/>
      </dsp:nvSpPr>
      <dsp:spPr>
        <a:xfrm>
          <a:off x="3043510" y="3160512"/>
          <a:ext cx="2028257" cy="10141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подчеркивание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073213" y="3190215"/>
        <a:ext cx="1968851" cy="954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21D81-99E3-4B6B-992B-513C3C06EBE4}">
      <dsp:nvSpPr>
        <dsp:cNvPr id="0" name=""/>
        <dsp:cNvSpPr/>
      </dsp:nvSpPr>
      <dsp:spPr>
        <a:xfrm>
          <a:off x="0" y="2842455"/>
          <a:ext cx="8501122" cy="32760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Маркировка на полях: абзацев и предложений</a:t>
          </a:r>
          <a:endParaRPr lang="ru-RU" sz="2800" kern="1200" dirty="0"/>
        </a:p>
      </dsp:txBody>
      <dsp:txXfrm>
        <a:off x="0" y="2842455"/>
        <a:ext cx="8501122" cy="1769042"/>
      </dsp:txXfrm>
    </dsp:sp>
    <dsp:sp modelId="{01A3EB6D-EFF0-43D7-88D7-2EBA4A51E3B7}">
      <dsp:nvSpPr>
        <dsp:cNvPr id="0" name=""/>
        <dsp:cNvSpPr/>
      </dsp:nvSpPr>
      <dsp:spPr>
        <a:xfrm>
          <a:off x="0" y="4046678"/>
          <a:ext cx="4250561" cy="180000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^</a:t>
          </a:r>
          <a:r>
            <a:rPr lang="ru-RU" sz="1600" kern="1200" dirty="0" smtClean="0"/>
            <a:t> - </a:t>
          </a:r>
          <a:r>
            <a:rPr lang="ru-RU" sz="1600" b="0" kern="1200" dirty="0" smtClean="0"/>
            <a:t>информация уже известна;</a:t>
          </a:r>
        </a:p>
        <a:p>
          <a:pPr marL="0" marR="0" lvl="0" indent="0" algn="just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+</a:t>
          </a:r>
          <a:r>
            <a:rPr lang="ru-RU" sz="1600" b="0" kern="1200" dirty="0" smtClean="0"/>
            <a:t> -  новое, интересное;</a:t>
          </a:r>
        </a:p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</a:t>
          </a:r>
          <a:r>
            <a:rPr lang="ru-RU" sz="1600" kern="1200" dirty="0" smtClean="0"/>
            <a:t>- вызывает сомнение, несогласие;</a:t>
          </a:r>
        </a:p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?</a:t>
          </a:r>
          <a:r>
            <a:rPr lang="ru-RU" sz="1600" kern="1200" dirty="0" smtClean="0"/>
            <a:t> - непонятно, нужна доп. информация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4046678"/>
        <a:ext cx="4250561" cy="1800004"/>
      </dsp:txXfrm>
    </dsp:sp>
    <dsp:sp modelId="{4F3CA185-DAC4-4A68-B362-CEA45689598B}">
      <dsp:nvSpPr>
        <dsp:cNvPr id="0" name=""/>
        <dsp:cNvSpPr/>
      </dsp:nvSpPr>
      <dsp:spPr>
        <a:xfrm>
          <a:off x="4250561" y="4046678"/>
          <a:ext cx="4250561" cy="180000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-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- выбирается утверждение (тезис);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- читая, текст маркируется;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«</a:t>
          </a:r>
          <a:r>
            <a:rPr lang="ru-RU" sz="1600" b="1" kern="1200" dirty="0" smtClean="0"/>
            <a:t>+</a:t>
          </a:r>
          <a:r>
            <a:rPr lang="ru-RU" sz="1600" b="0" kern="1200" dirty="0" smtClean="0"/>
            <a:t>»</a:t>
          </a:r>
          <a:r>
            <a:rPr lang="en-US" sz="1600" b="0" kern="1200" dirty="0" smtClean="0"/>
            <a:t> </a:t>
          </a:r>
          <a:r>
            <a:rPr lang="ru-RU" sz="1600" b="0" kern="1200" dirty="0" smtClean="0"/>
            <a:t>-</a:t>
          </a:r>
          <a:r>
            <a:rPr lang="en-US" sz="1600" b="0" kern="1200" dirty="0" smtClean="0"/>
            <a:t> </a:t>
          </a:r>
          <a:r>
            <a:rPr lang="ru-RU" sz="1600" b="0" kern="1200" dirty="0" smtClean="0"/>
            <a:t>если аргумент сильный в пользу утверждения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« </a:t>
          </a:r>
          <a:r>
            <a:rPr lang="ru-RU" sz="1600" b="1" kern="1200" dirty="0" smtClean="0"/>
            <a:t>- </a:t>
          </a:r>
          <a:r>
            <a:rPr lang="ru-RU" sz="1600" b="0" kern="1200" dirty="0" smtClean="0"/>
            <a:t>»</a:t>
          </a:r>
          <a:r>
            <a:rPr lang="en-US" sz="1600" b="0" kern="1200" dirty="0" smtClean="0"/>
            <a:t> </a:t>
          </a:r>
          <a:r>
            <a:rPr lang="ru-RU" sz="1600" b="0" kern="1200" dirty="0" smtClean="0"/>
            <a:t>- если слабый аргумент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«</a:t>
          </a:r>
          <a:r>
            <a:rPr lang="ru-RU" sz="1600" b="1" kern="1200" dirty="0" smtClean="0"/>
            <a:t>И</a:t>
          </a:r>
          <a:r>
            <a:rPr lang="ru-RU" sz="1600" b="0" kern="1200" dirty="0" smtClean="0"/>
            <a:t>» - если аргумент побуждает к размышлению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250561" y="4046678"/>
        <a:ext cx="4250561" cy="1800004"/>
      </dsp:txXfrm>
    </dsp:sp>
    <dsp:sp modelId="{759B9339-8967-4F21-AB33-2D400DDF76D4}">
      <dsp:nvSpPr>
        <dsp:cNvPr id="0" name=""/>
        <dsp:cNvSpPr/>
      </dsp:nvSpPr>
      <dsp:spPr>
        <a:xfrm rot="10800000">
          <a:off x="0" y="0"/>
          <a:ext cx="8501122" cy="286820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d) </a:t>
          </a:r>
          <a:r>
            <a:rPr lang="ru-RU" sz="2800" kern="1200" dirty="0" smtClean="0"/>
            <a:t>Определяется система маркировки текста</a:t>
          </a:r>
          <a:endParaRPr lang="ru-RU" sz="2800" kern="1200" dirty="0"/>
        </a:p>
      </dsp:txBody>
      <dsp:txXfrm rot="-10800000">
        <a:off x="0" y="0"/>
        <a:ext cx="8501122" cy="1006741"/>
      </dsp:txXfrm>
    </dsp:sp>
    <dsp:sp modelId="{0BF7E943-C23B-4AD3-A652-3098F0CC1870}">
      <dsp:nvSpPr>
        <dsp:cNvPr id="0" name=""/>
        <dsp:cNvSpPr/>
      </dsp:nvSpPr>
      <dsp:spPr>
        <a:xfrm>
          <a:off x="0" y="1008961"/>
          <a:ext cx="4250561" cy="8575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Инсерт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(</a:t>
          </a:r>
          <a:r>
            <a:rPr lang="en-US" sz="2400" kern="1200" dirty="0" smtClean="0"/>
            <a:t>^</a:t>
          </a:r>
          <a:r>
            <a:rPr lang="ru-RU" sz="2400" kern="1200" dirty="0" smtClean="0"/>
            <a:t>, +,-, </a:t>
          </a:r>
          <a:r>
            <a:rPr lang="en-US" sz="2400" kern="1200" dirty="0" smtClean="0"/>
            <a:t>?</a:t>
          </a:r>
          <a:r>
            <a:rPr lang="ru-RU" sz="2400" kern="1200" dirty="0" smtClean="0"/>
            <a:t>)</a:t>
          </a:r>
          <a:endParaRPr lang="ru-RU" sz="2400" kern="1200" dirty="0"/>
        </a:p>
      </dsp:txBody>
      <dsp:txXfrm>
        <a:off x="0" y="1008961"/>
        <a:ext cx="4250561" cy="857594"/>
      </dsp:txXfrm>
    </dsp:sp>
    <dsp:sp modelId="{5BF0D607-8CAC-4D6A-9AF5-A6C7BC671A2E}">
      <dsp:nvSpPr>
        <dsp:cNvPr id="0" name=""/>
        <dsp:cNvSpPr/>
      </dsp:nvSpPr>
      <dsp:spPr>
        <a:xfrm>
          <a:off x="4250561" y="1008961"/>
          <a:ext cx="4250561" cy="8575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ПМИ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(+, -, интересно)</a:t>
          </a:r>
          <a:endParaRPr lang="ru-RU" sz="2400" kern="1200" dirty="0"/>
        </a:p>
      </dsp:txBody>
      <dsp:txXfrm>
        <a:off x="4250561" y="1008961"/>
        <a:ext cx="4250561" cy="857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2621-8733-411C-A792-BBCC707F7627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D5F91-1E98-4B72-9AAB-AC570F818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57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299B62-AB3A-4C76-8DC1-B00BEDFECC3F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699B66-142B-4D1F-AE4A-9132EC99A8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oleObject" Target="../embeddings/_____Microsoft_Office_Excel_97-20031.xls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 ПОЗНАВАТЕЛЬНЫХ УНИВЕРСАЛЬНЫХ  УЧЕБНЫХ  ДЕЙСТВИЙ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284984"/>
            <a:ext cx="4712568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ШМО МБСЛШ </a:t>
            </a:r>
          </a:p>
          <a:p>
            <a:pPr algn="ctr"/>
            <a:r>
              <a:rPr lang="ru-RU" sz="2400" b="1" dirty="0" smtClean="0"/>
              <a:t>им. Ю.А. Гагарина</a:t>
            </a:r>
          </a:p>
          <a:p>
            <a:pPr algn="ctr"/>
            <a:r>
              <a:rPr lang="ru-RU" sz="2400" b="1" dirty="0" smtClean="0"/>
              <a:t>заседание № 1</a:t>
            </a:r>
          </a:p>
          <a:p>
            <a:pPr algn="ctr"/>
            <a:r>
              <a:rPr lang="ru-RU" sz="2400" b="1" dirty="0" smtClean="0"/>
              <a:t>педагоги школы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624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развития и формирования ПУУД у школьников среднего возраста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lvl="0" indent="-449263" algn="just">
              <a:buFont typeface="Wingdings" pitchFamily="2" charset="2"/>
              <a:buChar char="Ø"/>
            </a:pPr>
            <a:r>
              <a:rPr lang="ru-RU" sz="2800" dirty="0"/>
              <a:t>расширение применения учебных действий, которым обучались школьники в начальной школе;</a:t>
            </a:r>
          </a:p>
          <a:p>
            <a:pPr marL="449263" lvl="0" indent="-449263" algn="just">
              <a:buFont typeface="Wingdings" pitchFamily="2" charset="2"/>
              <a:buChar char="Ø"/>
            </a:pPr>
            <a:r>
              <a:rPr lang="ru-RU" sz="2800" dirty="0"/>
              <a:t>развитие обобщения на более широком уровне;</a:t>
            </a:r>
          </a:p>
          <a:p>
            <a:pPr marL="449263" lvl="0" indent="-449263" algn="just">
              <a:buFont typeface="Wingdings" pitchFamily="2" charset="2"/>
              <a:buChar char="Ø"/>
            </a:pPr>
            <a:r>
              <a:rPr lang="ru-RU" sz="2800" dirty="0"/>
              <a:t>развитие </a:t>
            </a:r>
            <a:r>
              <a:rPr lang="ru-RU" sz="2800" dirty="0" err="1"/>
              <a:t>прогностичности</a:t>
            </a:r>
            <a:r>
              <a:rPr lang="ru-RU" sz="2800" dirty="0"/>
              <a:t> (умение видеть перспективу и будущее).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07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 УУД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090769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740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Общеучебные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70000" lnSpcReduction="20000"/>
          </a:bodyPr>
          <a:lstStyle/>
          <a:p>
            <a:pPr marL="360363" lvl="0" indent="-360363">
              <a:buFont typeface="Wingdings" pitchFamily="2" charset="2"/>
              <a:buChar char="Ø"/>
            </a:pPr>
            <a:r>
              <a:rPr lang="ru-RU" sz="3600" dirty="0"/>
              <a:t>самостоятельное выделение и формулирование познавательной цели; </a:t>
            </a:r>
            <a:endParaRPr lang="ru-RU" sz="3600" dirty="0" smtClean="0"/>
          </a:p>
          <a:p>
            <a:pPr marL="360363" lvl="0" indent="-360363">
              <a:buFont typeface="Wingdings" pitchFamily="2" charset="2"/>
              <a:buChar char="Ø"/>
            </a:pPr>
            <a:r>
              <a:rPr lang="ru-RU" sz="3600" dirty="0" smtClean="0"/>
              <a:t>поиск </a:t>
            </a:r>
            <a:r>
              <a:rPr lang="ru-RU" sz="3600" dirty="0"/>
              <a:t>и выделение необходимой информации; применение методов информационного поиска, </a:t>
            </a:r>
            <a:endParaRPr lang="ru-RU" sz="3600" dirty="0" smtClean="0"/>
          </a:p>
          <a:p>
            <a:pPr marL="360363" lvl="0" indent="-360363">
              <a:buFont typeface="Wingdings" pitchFamily="2" charset="2"/>
              <a:buChar char="Ø"/>
            </a:pPr>
            <a:r>
              <a:rPr lang="ru-RU" sz="3600" dirty="0" smtClean="0"/>
              <a:t>знаково-символическое </a:t>
            </a:r>
            <a:r>
              <a:rPr lang="ru-RU" sz="3600" dirty="0"/>
              <a:t>моделирование; </a:t>
            </a:r>
          </a:p>
          <a:p>
            <a:pPr marL="360363" lvl="0" indent="-360363">
              <a:buFont typeface="Wingdings" pitchFamily="2" charset="2"/>
              <a:buChar char="Ø"/>
            </a:pPr>
            <a:r>
              <a:rPr lang="ru-RU" sz="3600" dirty="0" smtClean="0"/>
              <a:t>умение </a:t>
            </a:r>
            <a:r>
              <a:rPr lang="ru-RU" sz="3600" dirty="0"/>
              <a:t>структурировать знания; </a:t>
            </a:r>
            <a:endParaRPr lang="ru-RU" sz="3600" dirty="0" smtClean="0"/>
          </a:p>
          <a:p>
            <a:pPr marL="360363" lvl="0" indent="-360363">
              <a:buFont typeface="Wingdings" pitchFamily="2" charset="2"/>
              <a:buChar char="Ø"/>
            </a:pPr>
            <a:r>
              <a:rPr lang="ru-RU" sz="3600" dirty="0" smtClean="0"/>
              <a:t>умение </a:t>
            </a:r>
            <a:r>
              <a:rPr lang="ru-RU" sz="3600" dirty="0"/>
              <a:t>осознанно и произвольно строить речевое высказывание в устной и письменной речи; </a:t>
            </a:r>
            <a:endParaRPr lang="ru-RU" sz="3600" dirty="0" smtClean="0"/>
          </a:p>
          <a:p>
            <a:pPr marL="360363" lvl="0" indent="-360363">
              <a:buFont typeface="Wingdings" pitchFamily="2" charset="2"/>
              <a:buChar char="Ø"/>
            </a:pPr>
            <a:r>
              <a:rPr lang="ru-RU" sz="3600" dirty="0" smtClean="0"/>
              <a:t>выбор </a:t>
            </a:r>
            <a:r>
              <a:rPr lang="ru-RU" sz="3600" dirty="0"/>
              <a:t>наиболее эффективных способов решения задач в зависимости от конкретных условий; </a:t>
            </a:r>
            <a:endParaRPr lang="ru-RU" sz="3600" dirty="0" smtClean="0"/>
          </a:p>
          <a:p>
            <a:pPr marL="360363" lvl="0" indent="-360363">
              <a:buFont typeface="Wingdings" pitchFamily="2" charset="2"/>
              <a:buChar char="Ø"/>
            </a:pPr>
            <a:r>
              <a:rPr lang="ru-RU" sz="3600" dirty="0" smtClean="0"/>
              <a:t>рефлексия </a:t>
            </a:r>
            <a:r>
              <a:rPr lang="ru-RU" sz="3600" dirty="0"/>
              <a:t>способов и условий действия, контроль и оценка процесса и результатов деятельности; </a:t>
            </a:r>
            <a:endParaRPr lang="ru-RU" sz="3600" dirty="0" smtClean="0"/>
          </a:p>
          <a:p>
            <a:pPr marL="360363" lvl="0" indent="-360363">
              <a:buFont typeface="Wingdings" pitchFamily="2" charset="2"/>
              <a:buChar char="Ø"/>
            </a:pPr>
            <a:r>
              <a:rPr lang="ru-RU" sz="3600" dirty="0" smtClean="0"/>
              <a:t>смысловое </a:t>
            </a:r>
            <a:r>
              <a:rPr lang="ru-RU" sz="3600" dirty="0"/>
              <a:t>чтение как осмысление цели чтения и выбор вида чтения в зависимости от </a:t>
            </a:r>
            <a:r>
              <a:rPr lang="ru-RU" sz="3600" dirty="0" smtClean="0"/>
              <a:t>цели</a:t>
            </a:r>
            <a:r>
              <a:rPr lang="ru-RU" sz="3600" dirty="0"/>
              <a:t>.</a:t>
            </a:r>
            <a:endParaRPr lang="ru-RU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34962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самостоятельное выделение и формулирование познавательной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                                  </a:t>
            </a:r>
            <a:r>
              <a:rPr lang="ru-RU" sz="2200" dirty="0" smtClean="0"/>
              <a:t>(</a:t>
            </a:r>
            <a:r>
              <a:rPr lang="ru-RU" sz="2200" dirty="0"/>
              <a:t>Соколова О. Я</a:t>
            </a:r>
            <a:r>
              <a:rPr lang="ru-RU" sz="2200" dirty="0" smtClean="0"/>
              <a:t>.)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 Самостоятельный поиск и выделение необходимой информации;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Это самостоятельное структурирование знаний;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Это осознанное и произвольное построение речевого высказывания в устной и письменной форме;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Это смысловое чтение с извлечением необходимой информации из текста, определение основной и второстепенной информации;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Это постановка и формирование проблемы, самостоятельное </a:t>
            </a:r>
            <a:r>
              <a:rPr lang="ru-RU" dirty="0" smtClean="0"/>
              <a:t>создание </a:t>
            </a:r>
            <a:r>
              <a:rPr lang="ru-RU" dirty="0"/>
              <a:t>алгоритмов </a:t>
            </a:r>
            <a:r>
              <a:rPr lang="ru-RU" dirty="0" smtClean="0"/>
              <a:t>действия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17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1.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5817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58173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/>
              <a:t>Повторяем ЛЕ по теме;</a:t>
            </a:r>
          </a:p>
          <a:p>
            <a:pPr lvl="0" algn="just"/>
            <a:r>
              <a:rPr lang="ru-RU" dirty="0"/>
              <a:t>Пытаемся по заголовку текста догадаться, о чем мы будем читать;</a:t>
            </a:r>
          </a:p>
          <a:p>
            <a:pPr lvl="0" algn="just"/>
            <a:r>
              <a:rPr lang="ru-RU" dirty="0"/>
              <a:t>Обязательно пользоваться комментариями к тексту;</a:t>
            </a:r>
          </a:p>
          <a:p>
            <a:pPr lvl="0" algn="just"/>
            <a:r>
              <a:rPr lang="ru-RU" dirty="0"/>
              <a:t>Ищем сходство слов с русским (родным) языком;</a:t>
            </a:r>
          </a:p>
          <a:p>
            <a:pPr lvl="0" algn="just"/>
            <a:r>
              <a:rPr lang="ru-RU" dirty="0"/>
              <a:t>Посмотреть задание к тексту и определить, что мы будем искать, какую информацию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И только после этого в течение 5-8 минут самостоятельно читаем текст и приходим  </a:t>
            </a:r>
            <a:r>
              <a:rPr lang="ru-RU" dirty="0" smtClean="0"/>
              <a:t>к </a:t>
            </a:r>
            <a:r>
              <a:rPr lang="ru-RU" dirty="0"/>
              <a:t>основному содержанию текста.  </a:t>
            </a:r>
            <a:endParaRPr lang="ru-RU" dirty="0" smtClean="0"/>
          </a:p>
          <a:p>
            <a:pPr algn="just"/>
            <a:r>
              <a:rPr lang="ru-RU" dirty="0" smtClean="0"/>
              <a:t>И </a:t>
            </a:r>
            <a:r>
              <a:rPr lang="ru-RU" dirty="0"/>
              <a:t>только теперь мы пытаемся делить его </a:t>
            </a:r>
            <a:r>
              <a:rPr lang="ru-RU" dirty="0" smtClean="0"/>
              <a:t>на </a:t>
            </a:r>
            <a:r>
              <a:rPr lang="ru-RU" dirty="0"/>
              <a:t>смысловые части, выявляя действующих лиц, обращаясь к ключевым словам. </a:t>
            </a:r>
            <a:endParaRPr lang="ru-RU" dirty="0" smtClean="0"/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этого можно уже говорить о полном понимании </a:t>
            </a:r>
            <a:r>
              <a:rPr lang="ru-RU" dirty="0" smtClean="0"/>
              <a:t>содержания </a:t>
            </a:r>
            <a:r>
              <a:rPr lang="ru-RU" dirty="0"/>
              <a:t>текста.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5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2.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5817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5817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Или одно из типичных заданий – </a:t>
            </a:r>
            <a:r>
              <a:rPr lang="ru-RU" b="1" i="1" dirty="0"/>
              <a:t>самостоятельно вывести грамматическое правило.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В таких заданиях учащимся предлагается текст, содержащий новое грамматическое явление.  </a:t>
            </a:r>
            <a:endParaRPr lang="ru-RU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С </a:t>
            </a:r>
            <a:r>
              <a:rPr lang="ru-RU" dirty="0"/>
              <a:t>помощью вопросов ученики выделяют формальные признаки нового грамматического явления</a:t>
            </a:r>
            <a:r>
              <a:rPr lang="ru-RU" dirty="0" smtClean="0"/>
              <a:t>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сравнивают </a:t>
            </a:r>
            <a:r>
              <a:rPr lang="ru-RU" dirty="0"/>
              <a:t>его с уже известным грамматическим явлением, </a:t>
            </a:r>
            <a:endParaRPr lang="ru-RU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отмечают </a:t>
            </a:r>
            <a:r>
              <a:rPr lang="ru-RU" dirty="0"/>
              <a:t>основные особенности употребления нового явления в предложенном </a:t>
            </a:r>
            <a:r>
              <a:rPr lang="ru-RU" dirty="0" smtClean="0"/>
              <a:t>тексте,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формулируют </a:t>
            </a:r>
            <a:r>
              <a:rPr lang="ru-RU" dirty="0"/>
              <a:t>правило.  </a:t>
            </a:r>
            <a:endParaRPr lang="ru-RU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/>
              <a:t>Затем </a:t>
            </a:r>
            <a:r>
              <a:rPr lang="ru-RU" dirty="0"/>
              <a:t>сравнивают свое правило с правилом из учебника.  </a:t>
            </a:r>
            <a:endParaRPr lang="ru-RU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/>
              <a:t>Такой </a:t>
            </a:r>
            <a:r>
              <a:rPr lang="ru-RU" dirty="0"/>
              <a:t>способ работы над новым грамматическим материалом дает возможность развивать у учащихся такую языковую способность как способность к выявлению языковых </a:t>
            </a:r>
            <a:r>
              <a:rPr lang="ru-RU" dirty="0" smtClean="0"/>
              <a:t>закономерностей.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25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861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Берем </a:t>
            </a:r>
            <a:r>
              <a:rPr lang="ru-RU" dirty="0" smtClean="0"/>
              <a:t>два </a:t>
            </a:r>
            <a:r>
              <a:rPr lang="ru-RU" dirty="0"/>
              <a:t>текста: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1 - в </a:t>
            </a:r>
            <a:r>
              <a:rPr lang="ru-RU" dirty="0"/>
              <a:t>настоящем времени, </a:t>
            </a:r>
            <a:r>
              <a:rPr lang="ru-RU" dirty="0" smtClean="0"/>
              <a:t>2 - в </a:t>
            </a:r>
            <a:r>
              <a:rPr lang="ru-RU" dirty="0"/>
              <a:t>прошедшем, т.е. в </a:t>
            </a:r>
            <a:r>
              <a:rPr lang="en-US" dirty="0" err="1"/>
              <a:t>Perfekt</a:t>
            </a:r>
            <a:r>
              <a:rPr lang="ru-RU" dirty="0"/>
              <a:t>. 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Дети </a:t>
            </a:r>
            <a:r>
              <a:rPr lang="ru-RU" dirty="0"/>
              <a:t>сами делают вывод, что в настоящем времени мы употребляем один глагол, а в прошедшем времени 2 глагола. 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Дети </a:t>
            </a:r>
            <a:r>
              <a:rPr lang="ru-RU" dirty="0"/>
              <a:t>вместе с учителем делают вывод и читают </a:t>
            </a:r>
            <a:r>
              <a:rPr lang="ru-RU" dirty="0" smtClean="0"/>
              <a:t>грамматический комментарий </a:t>
            </a:r>
            <a:r>
              <a:rPr lang="ru-RU" dirty="0"/>
              <a:t>об образовании </a:t>
            </a:r>
            <a:r>
              <a:rPr lang="en-US" dirty="0" err="1"/>
              <a:t>Perfekt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="" xmlns:p14="http://schemas.microsoft.com/office/powerpoint/2010/main" val="6430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 выделение необходимой информации; применение методов информационного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поиска    </a:t>
            </a:r>
            <a:r>
              <a:rPr lang="ru-RU" sz="2200" dirty="0" smtClean="0"/>
              <a:t>(Кротова М.А.) 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887202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89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94407"/>
          </a:xfrm>
        </p:spPr>
        <p:txBody>
          <a:bodyPr/>
          <a:lstStyle/>
          <a:p>
            <a:pPr marL="742950" indent="-742950" algn="ctr" eaLnBrk="1" hangingPunct="1">
              <a:buFont typeface="+mj-lt"/>
              <a:buAutoNum type="alphaLcParenR"/>
            </a:pPr>
            <a:r>
              <a:rPr lang="ru-RU" sz="4000" b="1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71" name="Группа 119"/>
          <p:cNvGrpSpPr>
            <a:grpSpLocks/>
          </p:cNvGrpSpPr>
          <p:nvPr/>
        </p:nvGrpSpPr>
        <p:grpSpPr bwMode="auto">
          <a:xfrm>
            <a:off x="285750" y="5000625"/>
            <a:ext cx="1544638" cy="1655763"/>
            <a:chOff x="285720" y="5000636"/>
            <a:chExt cx="1544634" cy="1655761"/>
          </a:xfrm>
        </p:grpSpPr>
        <p:pic>
          <p:nvPicPr>
            <p:cNvPr id="7315" name="Picture 39" descr="карт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5000636"/>
              <a:ext cx="1544634" cy="129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16" name="TextBox 9"/>
            <p:cNvSpPr txBox="1">
              <a:spLocks noChangeArrowheads="1"/>
            </p:cNvSpPr>
            <p:nvPr/>
          </p:nvSpPr>
          <p:spPr bwMode="auto">
            <a:xfrm>
              <a:off x="678425" y="6316300"/>
              <a:ext cx="917820" cy="34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b="1">
                  <a:latin typeface="Georgia" pitchFamily="18" charset="0"/>
                </a:rPr>
                <a:t>карта</a:t>
              </a:r>
            </a:p>
          </p:txBody>
        </p:sp>
      </p:grpSp>
      <p:grpSp>
        <p:nvGrpSpPr>
          <p:cNvPr id="7172" name="Группа 36"/>
          <p:cNvGrpSpPr>
            <a:grpSpLocks/>
          </p:cNvGrpSpPr>
          <p:nvPr/>
        </p:nvGrpSpPr>
        <p:grpSpPr bwMode="auto">
          <a:xfrm>
            <a:off x="4071938" y="1571625"/>
            <a:ext cx="1143000" cy="1441450"/>
            <a:chOff x="714348" y="3214686"/>
            <a:chExt cx="1143008" cy="1440902"/>
          </a:xfrm>
        </p:grpSpPr>
        <p:sp>
          <p:nvSpPr>
            <p:cNvPr id="7313" name="TextBox 12"/>
            <p:cNvSpPr txBox="1">
              <a:spLocks noChangeArrowheads="1"/>
            </p:cNvSpPr>
            <p:nvPr/>
          </p:nvSpPr>
          <p:spPr bwMode="auto">
            <a:xfrm>
              <a:off x="714348" y="4286256"/>
              <a:ext cx="1143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b="1">
                  <a:latin typeface="Georgia" pitchFamily="18" charset="0"/>
                </a:rPr>
                <a:t>объект</a:t>
              </a:r>
            </a:p>
          </p:txBody>
        </p:sp>
        <p:sp>
          <p:nvSpPr>
            <p:cNvPr id="14" name="Цилиндр 13"/>
            <p:cNvSpPr/>
            <p:nvPr/>
          </p:nvSpPr>
          <p:spPr>
            <a:xfrm>
              <a:off x="714348" y="3214686"/>
              <a:ext cx="1000132" cy="99974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173" name="Группа 40"/>
          <p:cNvGrpSpPr>
            <a:grpSpLocks/>
          </p:cNvGrpSpPr>
          <p:nvPr/>
        </p:nvGrpSpPr>
        <p:grpSpPr bwMode="auto">
          <a:xfrm>
            <a:off x="1785938" y="3344863"/>
            <a:ext cx="2428875" cy="3513137"/>
            <a:chOff x="1785918" y="642918"/>
            <a:chExt cx="2928957" cy="3512604"/>
          </a:xfrm>
        </p:grpSpPr>
        <p:sp>
          <p:nvSpPr>
            <p:cNvPr id="7291" name="TextBox 7"/>
            <p:cNvSpPr txBox="1">
              <a:spLocks noChangeArrowheads="1"/>
            </p:cNvSpPr>
            <p:nvPr/>
          </p:nvSpPr>
          <p:spPr bwMode="auto">
            <a:xfrm>
              <a:off x="3143240" y="3786190"/>
              <a:ext cx="899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b="1">
                  <a:latin typeface="Georgia" pitchFamily="18" charset="0"/>
                </a:rPr>
                <a:t>схема</a:t>
              </a:r>
            </a:p>
          </p:txBody>
        </p:sp>
        <p:grpSp>
          <p:nvGrpSpPr>
            <p:cNvPr id="7292" name="Группа 14"/>
            <p:cNvGrpSpPr>
              <a:grpSpLocks/>
            </p:cNvGrpSpPr>
            <p:nvPr/>
          </p:nvGrpSpPr>
          <p:grpSpPr bwMode="auto">
            <a:xfrm>
              <a:off x="1785918" y="642918"/>
              <a:ext cx="2928957" cy="3429024"/>
              <a:chOff x="2835" y="709"/>
              <a:chExt cx="7356794" cy="6446435"/>
            </a:xfrm>
          </p:grpSpPr>
          <p:grpSp>
            <p:nvGrpSpPr>
              <p:cNvPr id="7293" name="Group 34"/>
              <p:cNvGrpSpPr>
                <a:grpSpLocks/>
              </p:cNvGrpSpPr>
              <p:nvPr/>
            </p:nvGrpSpPr>
            <p:grpSpPr bwMode="auto">
              <a:xfrm>
                <a:off x="1500166" y="4286257"/>
                <a:ext cx="3816350" cy="1309689"/>
                <a:chOff x="431" y="618"/>
                <a:chExt cx="2404" cy="825"/>
              </a:xfrm>
            </p:grpSpPr>
            <p:grpSp>
              <p:nvGrpSpPr>
                <p:cNvPr id="7307" name="Group 8"/>
                <p:cNvGrpSpPr>
                  <a:grpSpLocks/>
                </p:cNvGrpSpPr>
                <p:nvPr/>
              </p:nvGrpSpPr>
              <p:grpSpPr bwMode="auto">
                <a:xfrm>
                  <a:off x="431" y="618"/>
                  <a:ext cx="2404" cy="182"/>
                  <a:chOff x="521" y="1434"/>
                  <a:chExt cx="2404" cy="182"/>
                </a:xfrm>
              </p:grpSpPr>
              <p:sp>
                <p:nvSpPr>
                  <p:cNvPr id="731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525"/>
                    <a:ext cx="2404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11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434"/>
                    <a:ext cx="0" cy="18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1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434"/>
                    <a:ext cx="0" cy="18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308" name="AutoShape 18"/>
                <p:cNvSpPr>
                  <a:spLocks/>
                </p:cNvSpPr>
                <p:nvPr/>
              </p:nvSpPr>
              <p:spPr bwMode="auto">
                <a:xfrm rot="-5400000">
                  <a:off x="1588" y="-267"/>
                  <a:ext cx="90" cy="2314"/>
                </a:xfrm>
                <a:prstGeom prst="leftBracket">
                  <a:avLst>
                    <a:gd name="adj" fmla="val 214259"/>
                  </a:avLst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Georgia" pitchFamily="18" charset="0"/>
                  </a:endParaRPr>
                </a:p>
              </p:txBody>
            </p:sp>
            <p:sp>
              <p:nvSpPr>
                <p:cNvPr id="730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02" y="981"/>
                  <a:ext cx="222" cy="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ru-RU" sz="2800" b="1">
                    <a:solidFill>
                      <a:srgbClr val="660066"/>
                    </a:solidFill>
                    <a:latin typeface="Georgia" pitchFamily="18" charset="0"/>
                  </a:endParaRPr>
                </a:p>
              </p:txBody>
            </p:sp>
          </p:grpSp>
          <p:grpSp>
            <p:nvGrpSpPr>
              <p:cNvPr id="7294" name="Group 35"/>
              <p:cNvGrpSpPr>
                <a:grpSpLocks/>
              </p:cNvGrpSpPr>
              <p:nvPr/>
            </p:nvGrpSpPr>
            <p:grpSpPr bwMode="auto">
              <a:xfrm>
                <a:off x="1500166" y="5171960"/>
                <a:ext cx="5859463" cy="1275184"/>
                <a:chOff x="341" y="2120"/>
                <a:chExt cx="3691" cy="844"/>
              </a:xfrm>
            </p:grpSpPr>
            <p:grpSp>
              <p:nvGrpSpPr>
                <p:cNvPr id="7301" name="Group 14"/>
                <p:cNvGrpSpPr>
                  <a:grpSpLocks/>
                </p:cNvGrpSpPr>
                <p:nvPr/>
              </p:nvGrpSpPr>
              <p:grpSpPr bwMode="auto">
                <a:xfrm>
                  <a:off x="341" y="2120"/>
                  <a:ext cx="3691" cy="224"/>
                  <a:chOff x="462" y="2421"/>
                  <a:chExt cx="2415" cy="224"/>
                </a:xfrm>
              </p:grpSpPr>
              <p:sp>
                <p:nvSpPr>
                  <p:cNvPr id="730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62" y="2559"/>
                    <a:ext cx="2404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0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62" y="2421"/>
                    <a:ext cx="0" cy="18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0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77" y="2463"/>
                    <a:ext cx="0" cy="18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302" name="AutoShape 19"/>
                <p:cNvSpPr>
                  <a:spLocks/>
                </p:cNvSpPr>
                <p:nvPr/>
              </p:nvSpPr>
              <p:spPr bwMode="auto">
                <a:xfrm rot="-5400000">
                  <a:off x="2087" y="589"/>
                  <a:ext cx="181" cy="3583"/>
                </a:xfrm>
                <a:prstGeom prst="leftBracket">
                  <a:avLst>
                    <a:gd name="adj" fmla="val 164963"/>
                  </a:avLst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Georgia" pitchFamily="18" charset="0"/>
                  </a:endParaRPr>
                </a:p>
              </p:txBody>
            </p:sp>
            <p:sp>
              <p:nvSpPr>
                <p:cNvPr id="730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511" y="2479"/>
                  <a:ext cx="222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ru-RU" sz="2800" b="1">
                    <a:solidFill>
                      <a:srgbClr val="660066"/>
                    </a:solidFill>
                    <a:latin typeface="Georgia" pitchFamily="18" charset="0"/>
                  </a:endParaRPr>
                </a:p>
              </p:txBody>
            </p:sp>
          </p:grpSp>
          <p:grpSp>
            <p:nvGrpSpPr>
              <p:cNvPr id="7295" name="Group 25"/>
              <p:cNvGrpSpPr>
                <a:grpSpLocks/>
              </p:cNvGrpSpPr>
              <p:nvPr/>
            </p:nvGrpSpPr>
            <p:grpSpPr bwMode="auto">
              <a:xfrm>
                <a:off x="2835" y="709"/>
                <a:ext cx="0" cy="997"/>
                <a:chOff x="2835" y="709"/>
                <a:chExt cx="0" cy="997"/>
              </a:xfrm>
            </p:grpSpPr>
            <p:sp>
              <p:nvSpPr>
                <p:cNvPr id="7299" name="Line 22"/>
                <p:cNvSpPr>
                  <a:spLocks noChangeShapeType="1"/>
                </p:cNvSpPr>
                <p:nvPr/>
              </p:nvSpPr>
              <p:spPr bwMode="auto">
                <a:xfrm>
                  <a:off x="2835" y="709"/>
                  <a:ext cx="0" cy="861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00" name="Line 24"/>
                <p:cNvSpPr>
                  <a:spLocks noChangeShapeType="1"/>
                </p:cNvSpPr>
                <p:nvPr/>
              </p:nvSpPr>
              <p:spPr bwMode="auto">
                <a:xfrm>
                  <a:off x="2835" y="1480"/>
                  <a:ext cx="0" cy="226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96" name="Group 27"/>
              <p:cNvGrpSpPr>
                <a:grpSpLocks/>
              </p:cNvGrpSpPr>
              <p:nvPr/>
            </p:nvGrpSpPr>
            <p:grpSpPr bwMode="auto">
              <a:xfrm>
                <a:off x="5429256" y="4456121"/>
                <a:ext cx="1800225" cy="763588"/>
                <a:chOff x="3243" y="590"/>
                <a:chExt cx="1134" cy="481"/>
              </a:xfrm>
            </p:grpSpPr>
            <p:sp>
              <p:nvSpPr>
                <p:cNvPr id="7297" name="AutoShape 23"/>
                <p:cNvSpPr>
                  <a:spLocks/>
                </p:cNvSpPr>
                <p:nvPr/>
              </p:nvSpPr>
              <p:spPr bwMode="auto">
                <a:xfrm rot="5400000" flipV="1">
                  <a:off x="3765" y="459"/>
                  <a:ext cx="90" cy="1134"/>
                </a:xfrm>
                <a:prstGeom prst="leftBracket">
                  <a:avLst>
                    <a:gd name="adj" fmla="val 105000"/>
                  </a:avLst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Georgia" pitchFamily="18" charset="0"/>
                  </a:endParaRPr>
                </a:p>
              </p:txBody>
            </p:sp>
            <p:sp>
              <p:nvSpPr>
                <p:cNvPr id="729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05" y="590"/>
                  <a:ext cx="57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sz="2800" b="1">
                      <a:solidFill>
                        <a:srgbClr val="FF3300"/>
                      </a:solidFill>
                      <a:latin typeface="Georgia" pitchFamily="18" charset="0"/>
                    </a:rPr>
                    <a:t>на ?</a:t>
                  </a:r>
                </a:p>
              </p:txBody>
            </p:sp>
          </p:grpSp>
        </p:grpSp>
      </p:grpSp>
      <p:graphicFrame>
        <p:nvGraphicFramePr>
          <p:cNvPr id="7174" name="Содержимое 44"/>
          <p:cNvGraphicFramePr>
            <a:graphicFrameLocks/>
          </p:cNvGraphicFramePr>
          <p:nvPr/>
        </p:nvGraphicFramePr>
        <p:xfrm>
          <a:off x="2214563" y="3929063"/>
          <a:ext cx="2363787" cy="1636712"/>
        </p:xfrm>
        <a:graphic>
          <a:graphicData uri="http://schemas.openxmlformats.org/presentationml/2006/ole">
            <p:oleObj spid="_x0000_s2060" r:id="rId4" imgW="2353260" imgH="1639966" progId="Excel.Sheet.8">
              <p:embed/>
            </p:oleObj>
          </a:graphicData>
        </a:graphic>
      </p:graphicFrame>
      <p:sp>
        <p:nvSpPr>
          <p:cNvPr id="7175" name="TextBox 42"/>
          <p:cNvSpPr txBox="1">
            <a:spLocks noChangeArrowheads="1"/>
          </p:cNvSpPr>
          <p:nvPr/>
        </p:nvSpPr>
        <p:spPr bwMode="auto">
          <a:xfrm>
            <a:off x="2071688" y="5214938"/>
            <a:ext cx="162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latin typeface="Georgia" pitchFamily="18" charset="0"/>
              </a:rPr>
              <a:t>диаграмма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357188" y="3929063"/>
          <a:ext cx="1401762" cy="90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16"/>
                <a:gridCol w="272316"/>
                <a:gridCol w="375881"/>
                <a:gridCol w="208933"/>
                <a:gridCol w="272316"/>
              </a:tblGrid>
              <a:tr h="39670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86" marR="91486" marT="45696" marB="4569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86" marR="91486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86" marR="91486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86" marR="91486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86" marR="91486" marT="45696" marB="45696"/>
                </a:tc>
              </a:tr>
              <a:tr h="51293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86" marR="91486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86" marR="91486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86" marR="91486" marT="45696" marB="4569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86" marR="91486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86" marR="91486" marT="45696" marB="45696"/>
                </a:tc>
              </a:tr>
            </a:tbl>
          </a:graphicData>
        </a:graphic>
      </p:graphicFrame>
      <p:grpSp>
        <p:nvGrpSpPr>
          <p:cNvPr id="7196" name="Группа 115"/>
          <p:cNvGrpSpPr>
            <a:grpSpLocks/>
          </p:cNvGrpSpPr>
          <p:nvPr/>
        </p:nvGrpSpPr>
        <p:grpSpPr bwMode="auto">
          <a:xfrm>
            <a:off x="7643813" y="3571875"/>
            <a:ext cx="1344612" cy="1584325"/>
            <a:chOff x="5572132" y="5072074"/>
            <a:chExt cx="1345240" cy="1583778"/>
          </a:xfrm>
        </p:grpSpPr>
        <p:pic>
          <p:nvPicPr>
            <p:cNvPr id="7289" name="Picture 40" descr="Obl_Sav_Dets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996" t="28592" r="73283" b="61523"/>
            <a:stretch>
              <a:fillRect/>
            </a:stretch>
          </p:blipFill>
          <p:spPr bwMode="auto">
            <a:xfrm>
              <a:off x="5643570" y="5072074"/>
              <a:ext cx="1000132" cy="1124116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90" name="TextBox 114"/>
            <p:cNvSpPr txBox="1">
              <a:spLocks noChangeArrowheads="1"/>
            </p:cNvSpPr>
            <p:nvPr/>
          </p:nvSpPr>
          <p:spPr bwMode="auto">
            <a:xfrm>
              <a:off x="5572132" y="6286520"/>
              <a:ext cx="1345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b="1">
                  <a:latin typeface="Georgia" pitchFamily="18" charset="0"/>
                </a:rPr>
                <a:t>интернет</a:t>
              </a:r>
            </a:p>
          </p:txBody>
        </p:sp>
      </p:grpSp>
      <p:grpSp>
        <p:nvGrpSpPr>
          <p:cNvPr id="7197" name="Группа 115"/>
          <p:cNvGrpSpPr>
            <a:grpSpLocks/>
          </p:cNvGrpSpPr>
          <p:nvPr/>
        </p:nvGrpSpPr>
        <p:grpSpPr bwMode="auto">
          <a:xfrm>
            <a:off x="428625" y="1285875"/>
            <a:ext cx="3230563" cy="2543175"/>
            <a:chOff x="428596" y="1285860"/>
            <a:chExt cx="3230165" cy="2543250"/>
          </a:xfrm>
        </p:grpSpPr>
        <p:grpSp>
          <p:nvGrpSpPr>
            <p:cNvPr id="7279" name="Группа 35"/>
            <p:cNvGrpSpPr>
              <a:grpSpLocks/>
            </p:cNvGrpSpPr>
            <p:nvPr/>
          </p:nvGrpSpPr>
          <p:grpSpPr bwMode="auto">
            <a:xfrm>
              <a:off x="428596" y="1357298"/>
              <a:ext cx="1403350" cy="1655763"/>
              <a:chOff x="214282" y="2428868"/>
              <a:chExt cx="1403350" cy="1655216"/>
            </a:xfrm>
          </p:grpSpPr>
          <p:sp>
            <p:nvSpPr>
              <p:cNvPr id="7287" name="TextBox 3"/>
              <p:cNvSpPr txBox="1">
                <a:spLocks noChangeArrowheads="1"/>
              </p:cNvSpPr>
              <p:nvPr/>
            </p:nvSpPr>
            <p:spPr bwMode="auto">
              <a:xfrm>
                <a:off x="428596" y="3714752"/>
                <a:ext cx="10001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b="1">
                    <a:latin typeface="Georgia" pitchFamily="18" charset="0"/>
                  </a:rPr>
                  <a:t>текст</a:t>
                </a:r>
              </a:p>
            </p:txBody>
          </p:sp>
          <p:pic>
            <p:nvPicPr>
              <p:cNvPr id="7288" name="Picture 65" descr="HH00805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82" y="2428868"/>
                <a:ext cx="1403350" cy="1200150"/>
              </a:xfrm>
              <a:prstGeom prst="rect">
                <a:avLst/>
              </a:prstGeom>
              <a:noFill/>
              <a:ln w="57150" cmpd="thickThin">
                <a:solidFill>
                  <a:srgbClr val="A5002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80" name="Группа 46"/>
            <p:cNvGrpSpPr>
              <a:grpSpLocks/>
            </p:cNvGrpSpPr>
            <p:nvPr/>
          </p:nvGrpSpPr>
          <p:grpSpPr bwMode="auto">
            <a:xfrm>
              <a:off x="2143108" y="1285860"/>
              <a:ext cx="1403350" cy="1727200"/>
              <a:chOff x="5643570" y="4929198"/>
              <a:chExt cx="1403350" cy="1726654"/>
            </a:xfrm>
          </p:grpSpPr>
          <p:pic>
            <p:nvPicPr>
              <p:cNvPr id="7285" name="Picture 63" descr="BS00809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3570" y="4929198"/>
                <a:ext cx="1403350" cy="1289050"/>
              </a:xfrm>
              <a:prstGeom prst="rect">
                <a:avLst/>
              </a:prstGeom>
              <a:noFill/>
              <a:ln w="57150" cmpd="thickThin">
                <a:solidFill>
                  <a:srgbClr val="A5002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86" name="TextBox 45"/>
              <p:cNvSpPr txBox="1">
                <a:spLocks noChangeArrowheads="1"/>
              </p:cNvSpPr>
              <p:nvPr/>
            </p:nvSpPr>
            <p:spPr bwMode="auto">
              <a:xfrm>
                <a:off x="5857884" y="6286520"/>
                <a:ext cx="9140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b="1">
                    <a:latin typeface="Georgia" pitchFamily="18" charset="0"/>
                  </a:rPr>
                  <a:t>книга</a:t>
                </a:r>
              </a:p>
            </p:txBody>
          </p:sp>
        </p:grpSp>
        <p:sp>
          <p:nvSpPr>
            <p:cNvPr id="114" name="Левая фигурная скобка 113"/>
            <p:cNvSpPr/>
            <p:nvPr/>
          </p:nvSpPr>
          <p:spPr>
            <a:xfrm rot="16200000">
              <a:off x="1808195" y="1407408"/>
              <a:ext cx="500066" cy="3201066"/>
            </a:xfrm>
            <a:prstGeom prst="leftBrac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142883" y="3429048"/>
              <a:ext cx="1714289" cy="400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i="1" dirty="0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текстовые</a:t>
              </a:r>
              <a:endParaRPr lang="ru-RU" sz="20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7198" name="Группа 125"/>
          <p:cNvGrpSpPr>
            <a:grpSpLocks/>
          </p:cNvGrpSpPr>
          <p:nvPr/>
        </p:nvGrpSpPr>
        <p:grpSpPr bwMode="auto">
          <a:xfrm>
            <a:off x="4572000" y="3857625"/>
            <a:ext cx="3589338" cy="2857500"/>
            <a:chOff x="4571999" y="3857628"/>
            <a:chExt cx="3588721" cy="2857520"/>
          </a:xfrm>
        </p:grpSpPr>
        <p:grpSp>
          <p:nvGrpSpPr>
            <p:cNvPr id="7272" name="Группа 120"/>
            <p:cNvGrpSpPr>
              <a:grpSpLocks/>
            </p:cNvGrpSpPr>
            <p:nvPr/>
          </p:nvGrpSpPr>
          <p:grpSpPr bwMode="auto">
            <a:xfrm>
              <a:off x="4571999" y="5643578"/>
              <a:ext cx="1074387" cy="1012824"/>
              <a:chOff x="4571999" y="5643578"/>
              <a:chExt cx="1074387" cy="1012824"/>
            </a:xfrm>
          </p:grpSpPr>
          <p:sp>
            <p:nvSpPr>
              <p:cNvPr id="7277" name="TextBox 4"/>
              <p:cNvSpPr txBox="1">
                <a:spLocks noChangeArrowheads="1"/>
              </p:cNvSpPr>
              <p:nvPr/>
            </p:nvSpPr>
            <p:spPr bwMode="auto">
              <a:xfrm>
                <a:off x="4628409" y="6351435"/>
                <a:ext cx="958445" cy="304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b="1">
                    <a:latin typeface="Georgia" pitchFamily="18" charset="0"/>
                  </a:rPr>
                  <a:t>рисунок</a:t>
                </a:r>
              </a:p>
            </p:txBody>
          </p:sp>
          <p:pic>
            <p:nvPicPr>
              <p:cNvPr id="7278" name="Picture 47" descr="j024079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999" y="5643578"/>
                <a:ext cx="1074387" cy="68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7" name="Правая фигурная скобка 116"/>
            <p:cNvSpPr/>
            <p:nvPr/>
          </p:nvSpPr>
          <p:spPr>
            <a:xfrm>
              <a:off x="5715007" y="3857628"/>
              <a:ext cx="501381" cy="285752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chemeClr val="tx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286204" y="5143512"/>
              <a:ext cx="1874516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i="1" dirty="0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графические</a:t>
              </a:r>
              <a:endParaRPr lang="ru-RU" sz="20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7199" name="TextBox 5"/>
          <p:cNvSpPr txBox="1">
            <a:spLocks noChangeArrowheads="1"/>
          </p:cNvSpPr>
          <p:nvPr/>
        </p:nvSpPr>
        <p:spPr bwMode="auto">
          <a:xfrm>
            <a:off x="428625" y="3929063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latin typeface="Georgia" pitchFamily="18" charset="0"/>
              </a:rPr>
              <a:t>таблица</a:t>
            </a:r>
          </a:p>
        </p:txBody>
      </p:sp>
      <p:grpSp>
        <p:nvGrpSpPr>
          <p:cNvPr id="7200" name="Группа 124"/>
          <p:cNvGrpSpPr>
            <a:grpSpLocks/>
          </p:cNvGrpSpPr>
          <p:nvPr/>
        </p:nvGrpSpPr>
        <p:grpSpPr bwMode="auto">
          <a:xfrm>
            <a:off x="5643563" y="1071563"/>
            <a:ext cx="3143250" cy="2798207"/>
            <a:chOff x="5643570" y="1071546"/>
            <a:chExt cx="3143273" cy="2797669"/>
          </a:xfrm>
        </p:grpSpPr>
        <p:grpSp>
          <p:nvGrpSpPr>
            <p:cNvPr id="7201" name="Группа 121"/>
            <p:cNvGrpSpPr>
              <a:grpSpLocks/>
            </p:cNvGrpSpPr>
            <p:nvPr/>
          </p:nvGrpSpPr>
          <p:grpSpPr bwMode="auto">
            <a:xfrm>
              <a:off x="5643570" y="1071546"/>
              <a:ext cx="3119451" cy="1870075"/>
              <a:chOff x="5643570" y="1071546"/>
              <a:chExt cx="3119451" cy="1870075"/>
            </a:xfrm>
          </p:grpSpPr>
          <p:grpSp>
            <p:nvGrpSpPr>
              <p:cNvPr id="7206" name="Group 53"/>
              <p:cNvGrpSpPr>
                <a:grpSpLocks/>
              </p:cNvGrpSpPr>
              <p:nvPr/>
            </p:nvGrpSpPr>
            <p:grpSpPr bwMode="auto">
              <a:xfrm>
                <a:off x="5643570" y="1785926"/>
                <a:ext cx="1825625" cy="876300"/>
                <a:chOff x="113" y="2523"/>
                <a:chExt cx="1150" cy="552"/>
              </a:xfrm>
            </p:grpSpPr>
            <p:grpSp>
              <p:nvGrpSpPr>
                <p:cNvPr id="7210" name="Group 54"/>
                <p:cNvGrpSpPr>
                  <a:grpSpLocks/>
                </p:cNvGrpSpPr>
                <p:nvPr/>
              </p:nvGrpSpPr>
              <p:grpSpPr bwMode="auto">
                <a:xfrm>
                  <a:off x="113" y="2523"/>
                  <a:ext cx="1150" cy="552"/>
                  <a:chOff x="113" y="2523"/>
                  <a:chExt cx="1150" cy="552"/>
                </a:xfrm>
              </p:grpSpPr>
              <p:sp>
                <p:nvSpPr>
                  <p:cNvPr id="7212" name="AutoShape 5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13" y="2523"/>
                    <a:ext cx="1150" cy="5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3" name="Freeform 56"/>
                  <p:cNvSpPr>
                    <a:spLocks/>
                  </p:cNvSpPr>
                  <p:nvPr/>
                </p:nvSpPr>
                <p:spPr bwMode="auto">
                  <a:xfrm>
                    <a:off x="1129" y="2711"/>
                    <a:ext cx="134" cy="188"/>
                  </a:xfrm>
                  <a:custGeom>
                    <a:avLst/>
                    <a:gdLst>
                      <a:gd name="T0" fmla="*/ 1 w 267"/>
                      <a:gd name="T1" fmla="*/ 0 h 377"/>
                      <a:gd name="T2" fmla="*/ 1 w 267"/>
                      <a:gd name="T3" fmla="*/ 0 h 377"/>
                      <a:gd name="T4" fmla="*/ 1 w 267"/>
                      <a:gd name="T5" fmla="*/ 0 h 377"/>
                      <a:gd name="T6" fmla="*/ 0 w 267"/>
                      <a:gd name="T7" fmla="*/ 0 h 377"/>
                      <a:gd name="T8" fmla="*/ 0 w 267"/>
                      <a:gd name="T9" fmla="*/ 0 h 377"/>
                      <a:gd name="T10" fmla="*/ 0 w 267"/>
                      <a:gd name="T11" fmla="*/ 0 h 377"/>
                      <a:gd name="T12" fmla="*/ 0 w 267"/>
                      <a:gd name="T13" fmla="*/ 0 h 377"/>
                      <a:gd name="T14" fmla="*/ 1 w 267"/>
                      <a:gd name="T15" fmla="*/ 0 h 377"/>
                      <a:gd name="T16" fmla="*/ 1 w 267"/>
                      <a:gd name="T17" fmla="*/ 0 h 377"/>
                      <a:gd name="T18" fmla="*/ 1 w 267"/>
                      <a:gd name="T19" fmla="*/ 0 h 377"/>
                      <a:gd name="T20" fmla="*/ 1 w 267"/>
                      <a:gd name="T21" fmla="*/ 0 h 377"/>
                      <a:gd name="T22" fmla="*/ 1 w 267"/>
                      <a:gd name="T23" fmla="*/ 0 h 377"/>
                      <a:gd name="T24" fmla="*/ 1 w 267"/>
                      <a:gd name="T25" fmla="*/ 0 h 377"/>
                      <a:gd name="T26" fmla="*/ 1 w 267"/>
                      <a:gd name="T27" fmla="*/ 0 h 377"/>
                      <a:gd name="T28" fmla="*/ 1 w 267"/>
                      <a:gd name="T29" fmla="*/ 0 h 377"/>
                      <a:gd name="T30" fmla="*/ 1 w 267"/>
                      <a:gd name="T31" fmla="*/ 0 h 377"/>
                      <a:gd name="T32" fmla="*/ 1 w 267"/>
                      <a:gd name="T33" fmla="*/ 0 h 377"/>
                      <a:gd name="T34" fmla="*/ 1 w 267"/>
                      <a:gd name="T35" fmla="*/ 0 h 377"/>
                      <a:gd name="T36" fmla="*/ 1 w 267"/>
                      <a:gd name="T37" fmla="*/ 0 h 377"/>
                      <a:gd name="T38" fmla="*/ 1 w 267"/>
                      <a:gd name="T39" fmla="*/ 0 h 377"/>
                      <a:gd name="T40" fmla="*/ 1 w 267"/>
                      <a:gd name="T41" fmla="*/ 0 h 377"/>
                      <a:gd name="T42" fmla="*/ 1 w 267"/>
                      <a:gd name="T43" fmla="*/ 0 h 377"/>
                      <a:gd name="T44" fmla="*/ 1 w 267"/>
                      <a:gd name="T45" fmla="*/ 0 h 377"/>
                      <a:gd name="T46" fmla="*/ 1 w 267"/>
                      <a:gd name="T47" fmla="*/ 0 h 377"/>
                      <a:gd name="T48" fmla="*/ 1 w 267"/>
                      <a:gd name="T49" fmla="*/ 0 h 377"/>
                      <a:gd name="T50" fmla="*/ 1 w 267"/>
                      <a:gd name="T51" fmla="*/ 0 h 377"/>
                      <a:gd name="T52" fmla="*/ 1 w 267"/>
                      <a:gd name="T53" fmla="*/ 0 h 377"/>
                      <a:gd name="T54" fmla="*/ 1 w 267"/>
                      <a:gd name="T55" fmla="*/ 0 h 377"/>
                      <a:gd name="T56" fmla="*/ 1 w 267"/>
                      <a:gd name="T57" fmla="*/ 0 h 377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67"/>
                      <a:gd name="T88" fmla="*/ 0 h 377"/>
                      <a:gd name="T89" fmla="*/ 267 w 267"/>
                      <a:gd name="T90" fmla="*/ 377 h 377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67" h="377">
                        <a:moveTo>
                          <a:pt x="2" y="3"/>
                        </a:move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369"/>
                        </a:lnTo>
                        <a:lnTo>
                          <a:pt x="0" y="371"/>
                        </a:lnTo>
                        <a:lnTo>
                          <a:pt x="1" y="373"/>
                        </a:lnTo>
                        <a:lnTo>
                          <a:pt x="1" y="375"/>
                        </a:lnTo>
                        <a:lnTo>
                          <a:pt x="2" y="376"/>
                        </a:lnTo>
                        <a:lnTo>
                          <a:pt x="4" y="377"/>
                        </a:lnTo>
                        <a:lnTo>
                          <a:pt x="6" y="377"/>
                        </a:lnTo>
                        <a:lnTo>
                          <a:pt x="8" y="377"/>
                        </a:lnTo>
                        <a:lnTo>
                          <a:pt x="9" y="377"/>
                        </a:lnTo>
                        <a:lnTo>
                          <a:pt x="260" y="333"/>
                        </a:lnTo>
                        <a:lnTo>
                          <a:pt x="264" y="332"/>
                        </a:lnTo>
                        <a:lnTo>
                          <a:pt x="266" y="330"/>
                        </a:lnTo>
                        <a:lnTo>
                          <a:pt x="267" y="327"/>
                        </a:lnTo>
                        <a:lnTo>
                          <a:pt x="267" y="324"/>
                        </a:lnTo>
                        <a:lnTo>
                          <a:pt x="267" y="53"/>
                        </a:lnTo>
                        <a:lnTo>
                          <a:pt x="267" y="51"/>
                        </a:lnTo>
                        <a:lnTo>
                          <a:pt x="266" y="49"/>
                        </a:lnTo>
                        <a:lnTo>
                          <a:pt x="264" y="46"/>
                        </a:lnTo>
                        <a:lnTo>
                          <a:pt x="260" y="45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2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4" name="Freeform 57"/>
                  <p:cNvSpPr>
                    <a:spLocks/>
                  </p:cNvSpPr>
                  <p:nvPr/>
                </p:nvSpPr>
                <p:spPr bwMode="auto">
                  <a:xfrm>
                    <a:off x="1138" y="2721"/>
                    <a:ext cx="116" cy="169"/>
                  </a:xfrm>
                  <a:custGeom>
                    <a:avLst/>
                    <a:gdLst>
                      <a:gd name="T0" fmla="*/ 0 w 233"/>
                      <a:gd name="T1" fmla="*/ 0 h 338"/>
                      <a:gd name="T2" fmla="*/ 0 w 233"/>
                      <a:gd name="T3" fmla="*/ 1 h 338"/>
                      <a:gd name="T4" fmla="*/ 0 w 233"/>
                      <a:gd name="T5" fmla="*/ 1 h 338"/>
                      <a:gd name="T6" fmla="*/ 0 w 233"/>
                      <a:gd name="T7" fmla="*/ 1 h 338"/>
                      <a:gd name="T8" fmla="*/ 0 w 233"/>
                      <a:gd name="T9" fmla="*/ 1 h 338"/>
                      <a:gd name="T10" fmla="*/ 0 w 233"/>
                      <a:gd name="T11" fmla="*/ 1 h 338"/>
                      <a:gd name="T12" fmla="*/ 0 w 233"/>
                      <a:gd name="T13" fmla="*/ 1 h 338"/>
                      <a:gd name="T14" fmla="*/ 0 w 233"/>
                      <a:gd name="T15" fmla="*/ 1 h 338"/>
                      <a:gd name="T16" fmla="*/ 0 w 233"/>
                      <a:gd name="T17" fmla="*/ 1 h 338"/>
                      <a:gd name="T18" fmla="*/ 0 w 233"/>
                      <a:gd name="T19" fmla="*/ 1 h 338"/>
                      <a:gd name="T20" fmla="*/ 0 w 233"/>
                      <a:gd name="T21" fmla="*/ 1 h 338"/>
                      <a:gd name="T22" fmla="*/ 0 w 233"/>
                      <a:gd name="T23" fmla="*/ 1 h 338"/>
                      <a:gd name="T24" fmla="*/ 0 w 233"/>
                      <a:gd name="T25" fmla="*/ 1 h 338"/>
                      <a:gd name="T26" fmla="*/ 0 w 233"/>
                      <a:gd name="T27" fmla="*/ 1 h 338"/>
                      <a:gd name="T28" fmla="*/ 0 w 233"/>
                      <a:gd name="T29" fmla="*/ 1 h 338"/>
                      <a:gd name="T30" fmla="*/ 0 w 233"/>
                      <a:gd name="T31" fmla="*/ 1 h 338"/>
                      <a:gd name="T32" fmla="*/ 0 w 233"/>
                      <a:gd name="T33" fmla="*/ 1 h 338"/>
                      <a:gd name="T34" fmla="*/ 0 w 233"/>
                      <a:gd name="T35" fmla="*/ 1 h 338"/>
                      <a:gd name="T36" fmla="*/ 0 w 233"/>
                      <a:gd name="T37" fmla="*/ 1 h 338"/>
                      <a:gd name="T38" fmla="*/ 0 w 233"/>
                      <a:gd name="T39" fmla="*/ 1 h 338"/>
                      <a:gd name="T40" fmla="*/ 0 w 233"/>
                      <a:gd name="T41" fmla="*/ 1 h 338"/>
                      <a:gd name="T42" fmla="*/ 0 w 233"/>
                      <a:gd name="T43" fmla="*/ 1 h 338"/>
                      <a:gd name="T44" fmla="*/ 0 w 233"/>
                      <a:gd name="T45" fmla="*/ 1 h 338"/>
                      <a:gd name="T46" fmla="*/ 0 w 233"/>
                      <a:gd name="T47" fmla="*/ 1 h 338"/>
                      <a:gd name="T48" fmla="*/ 0 w 233"/>
                      <a:gd name="T49" fmla="*/ 1 h 338"/>
                      <a:gd name="T50" fmla="*/ 0 w 233"/>
                      <a:gd name="T51" fmla="*/ 1 h 338"/>
                      <a:gd name="T52" fmla="*/ 0 w 233"/>
                      <a:gd name="T53" fmla="*/ 1 h 338"/>
                      <a:gd name="T54" fmla="*/ 0 w 233"/>
                      <a:gd name="T55" fmla="*/ 1 h 338"/>
                      <a:gd name="T56" fmla="*/ 0 w 233"/>
                      <a:gd name="T57" fmla="*/ 1 h 338"/>
                      <a:gd name="T58" fmla="*/ 0 w 233"/>
                      <a:gd name="T59" fmla="*/ 1 h 338"/>
                      <a:gd name="T60" fmla="*/ 0 w 233"/>
                      <a:gd name="T61" fmla="*/ 1 h 338"/>
                      <a:gd name="T62" fmla="*/ 0 w 233"/>
                      <a:gd name="T63" fmla="*/ 1 h 338"/>
                      <a:gd name="T64" fmla="*/ 0 w 233"/>
                      <a:gd name="T65" fmla="*/ 1 h 338"/>
                      <a:gd name="T66" fmla="*/ 0 w 233"/>
                      <a:gd name="T67" fmla="*/ 1 h 338"/>
                      <a:gd name="T68" fmla="*/ 0 w 233"/>
                      <a:gd name="T69" fmla="*/ 1 h 338"/>
                      <a:gd name="T70" fmla="*/ 0 w 233"/>
                      <a:gd name="T71" fmla="*/ 1 h 338"/>
                      <a:gd name="T72" fmla="*/ 0 w 233"/>
                      <a:gd name="T73" fmla="*/ 1 h 338"/>
                      <a:gd name="T74" fmla="*/ 0 w 233"/>
                      <a:gd name="T75" fmla="*/ 1 h 338"/>
                      <a:gd name="T76" fmla="*/ 0 w 233"/>
                      <a:gd name="T77" fmla="*/ 1 h 338"/>
                      <a:gd name="T78" fmla="*/ 0 w 233"/>
                      <a:gd name="T79" fmla="*/ 1 h 338"/>
                      <a:gd name="T80" fmla="*/ 0 w 233"/>
                      <a:gd name="T81" fmla="*/ 0 h 3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33"/>
                      <a:gd name="T124" fmla="*/ 0 h 338"/>
                      <a:gd name="T125" fmla="*/ 233 w 233"/>
                      <a:gd name="T126" fmla="*/ 338 h 3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33" h="338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15" y="2"/>
                        </a:lnTo>
                        <a:lnTo>
                          <a:pt x="28" y="5"/>
                        </a:lnTo>
                        <a:lnTo>
                          <a:pt x="43" y="7"/>
                        </a:lnTo>
                        <a:lnTo>
                          <a:pt x="60" y="10"/>
                        </a:lnTo>
                        <a:lnTo>
                          <a:pt x="78" y="14"/>
                        </a:lnTo>
                        <a:lnTo>
                          <a:pt x="98" y="17"/>
                        </a:lnTo>
                        <a:lnTo>
                          <a:pt x="119" y="21"/>
                        </a:lnTo>
                        <a:lnTo>
                          <a:pt x="138" y="24"/>
                        </a:lnTo>
                        <a:lnTo>
                          <a:pt x="158" y="28"/>
                        </a:lnTo>
                        <a:lnTo>
                          <a:pt x="176" y="31"/>
                        </a:lnTo>
                        <a:lnTo>
                          <a:pt x="194" y="35"/>
                        </a:lnTo>
                        <a:lnTo>
                          <a:pt x="209" y="37"/>
                        </a:lnTo>
                        <a:lnTo>
                          <a:pt x="220" y="39"/>
                        </a:lnTo>
                        <a:lnTo>
                          <a:pt x="228" y="40"/>
                        </a:lnTo>
                        <a:lnTo>
                          <a:pt x="233" y="41"/>
                        </a:lnTo>
                        <a:lnTo>
                          <a:pt x="233" y="85"/>
                        </a:lnTo>
                        <a:lnTo>
                          <a:pt x="233" y="168"/>
                        </a:lnTo>
                        <a:lnTo>
                          <a:pt x="233" y="252"/>
                        </a:lnTo>
                        <a:lnTo>
                          <a:pt x="233" y="296"/>
                        </a:lnTo>
                        <a:lnTo>
                          <a:pt x="228" y="297"/>
                        </a:lnTo>
                        <a:lnTo>
                          <a:pt x="220" y="298"/>
                        </a:lnTo>
                        <a:lnTo>
                          <a:pt x="209" y="300"/>
                        </a:lnTo>
                        <a:lnTo>
                          <a:pt x="194" y="304"/>
                        </a:lnTo>
                        <a:lnTo>
                          <a:pt x="176" y="306"/>
                        </a:lnTo>
                        <a:lnTo>
                          <a:pt x="158" y="310"/>
                        </a:lnTo>
                        <a:lnTo>
                          <a:pt x="138" y="313"/>
                        </a:lnTo>
                        <a:lnTo>
                          <a:pt x="119" y="317"/>
                        </a:lnTo>
                        <a:lnTo>
                          <a:pt x="98" y="321"/>
                        </a:lnTo>
                        <a:lnTo>
                          <a:pt x="78" y="325"/>
                        </a:lnTo>
                        <a:lnTo>
                          <a:pt x="60" y="328"/>
                        </a:lnTo>
                        <a:lnTo>
                          <a:pt x="43" y="330"/>
                        </a:lnTo>
                        <a:lnTo>
                          <a:pt x="28" y="334"/>
                        </a:lnTo>
                        <a:lnTo>
                          <a:pt x="15" y="336"/>
                        </a:lnTo>
                        <a:lnTo>
                          <a:pt x="6" y="337"/>
                        </a:lnTo>
                        <a:lnTo>
                          <a:pt x="0" y="338"/>
                        </a:lnTo>
                        <a:lnTo>
                          <a:pt x="0" y="281"/>
                        </a:lnTo>
                        <a:lnTo>
                          <a:pt x="0" y="169"/>
                        </a:lnTo>
                        <a:lnTo>
                          <a:pt x="0" y="5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5" name="Freeform 58"/>
                  <p:cNvSpPr>
                    <a:spLocks/>
                  </p:cNvSpPr>
                  <p:nvPr/>
                </p:nvSpPr>
                <p:spPr bwMode="auto">
                  <a:xfrm>
                    <a:off x="771" y="2585"/>
                    <a:ext cx="202" cy="438"/>
                  </a:xfrm>
                  <a:custGeom>
                    <a:avLst/>
                    <a:gdLst>
                      <a:gd name="T0" fmla="*/ 1 w 404"/>
                      <a:gd name="T1" fmla="*/ 0 h 876"/>
                      <a:gd name="T2" fmla="*/ 1 w 404"/>
                      <a:gd name="T3" fmla="*/ 1 h 876"/>
                      <a:gd name="T4" fmla="*/ 1 w 404"/>
                      <a:gd name="T5" fmla="*/ 1 h 876"/>
                      <a:gd name="T6" fmla="*/ 1 w 404"/>
                      <a:gd name="T7" fmla="*/ 1 h 876"/>
                      <a:gd name="T8" fmla="*/ 0 w 404"/>
                      <a:gd name="T9" fmla="*/ 1 h 876"/>
                      <a:gd name="T10" fmla="*/ 0 w 404"/>
                      <a:gd name="T11" fmla="*/ 1 h 876"/>
                      <a:gd name="T12" fmla="*/ 0 w 404"/>
                      <a:gd name="T13" fmla="*/ 1 h 876"/>
                      <a:gd name="T14" fmla="*/ 0 w 404"/>
                      <a:gd name="T15" fmla="*/ 1 h 876"/>
                      <a:gd name="T16" fmla="*/ 1 w 404"/>
                      <a:gd name="T17" fmla="*/ 1 h 876"/>
                      <a:gd name="T18" fmla="*/ 1 w 404"/>
                      <a:gd name="T19" fmla="*/ 1 h 876"/>
                      <a:gd name="T20" fmla="*/ 1 w 404"/>
                      <a:gd name="T21" fmla="*/ 1 h 876"/>
                      <a:gd name="T22" fmla="*/ 1 w 404"/>
                      <a:gd name="T23" fmla="*/ 1 h 876"/>
                      <a:gd name="T24" fmla="*/ 1 w 404"/>
                      <a:gd name="T25" fmla="*/ 1 h 876"/>
                      <a:gd name="T26" fmla="*/ 1 w 404"/>
                      <a:gd name="T27" fmla="*/ 1 h 876"/>
                      <a:gd name="T28" fmla="*/ 1 w 404"/>
                      <a:gd name="T29" fmla="*/ 1 h 876"/>
                      <a:gd name="T30" fmla="*/ 1 w 404"/>
                      <a:gd name="T31" fmla="*/ 1 h 876"/>
                      <a:gd name="T32" fmla="*/ 1 w 404"/>
                      <a:gd name="T33" fmla="*/ 1 h 876"/>
                      <a:gd name="T34" fmla="*/ 1 w 404"/>
                      <a:gd name="T35" fmla="*/ 1 h 876"/>
                      <a:gd name="T36" fmla="*/ 1 w 404"/>
                      <a:gd name="T37" fmla="*/ 1 h 876"/>
                      <a:gd name="T38" fmla="*/ 1 w 404"/>
                      <a:gd name="T39" fmla="*/ 1 h 876"/>
                      <a:gd name="T40" fmla="*/ 1 w 404"/>
                      <a:gd name="T41" fmla="*/ 1 h 876"/>
                      <a:gd name="T42" fmla="*/ 1 w 404"/>
                      <a:gd name="T43" fmla="*/ 1 h 876"/>
                      <a:gd name="T44" fmla="*/ 1 w 404"/>
                      <a:gd name="T45" fmla="*/ 1 h 876"/>
                      <a:gd name="T46" fmla="*/ 1 w 404"/>
                      <a:gd name="T47" fmla="*/ 1 h 876"/>
                      <a:gd name="T48" fmla="*/ 1 w 404"/>
                      <a:gd name="T49" fmla="*/ 1 h 876"/>
                      <a:gd name="T50" fmla="*/ 1 w 404"/>
                      <a:gd name="T51" fmla="*/ 1 h 876"/>
                      <a:gd name="T52" fmla="*/ 1 w 404"/>
                      <a:gd name="T53" fmla="*/ 0 h 876"/>
                      <a:gd name="T54" fmla="*/ 1 w 404"/>
                      <a:gd name="T55" fmla="*/ 0 h 876"/>
                      <a:gd name="T56" fmla="*/ 1 w 404"/>
                      <a:gd name="T57" fmla="*/ 0 h 87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04"/>
                      <a:gd name="T88" fmla="*/ 0 h 876"/>
                      <a:gd name="T89" fmla="*/ 404 w 404"/>
                      <a:gd name="T90" fmla="*/ 876 h 87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04" h="876">
                        <a:moveTo>
                          <a:pt x="392" y="0"/>
                        </a:moveTo>
                        <a:lnTo>
                          <a:pt x="6" y="103"/>
                        </a:lnTo>
                        <a:lnTo>
                          <a:pt x="4" y="104"/>
                        </a:lnTo>
                        <a:lnTo>
                          <a:pt x="2" y="106"/>
                        </a:lnTo>
                        <a:lnTo>
                          <a:pt x="0" y="108"/>
                        </a:lnTo>
                        <a:lnTo>
                          <a:pt x="0" y="111"/>
                        </a:lnTo>
                        <a:lnTo>
                          <a:pt x="0" y="770"/>
                        </a:lnTo>
                        <a:lnTo>
                          <a:pt x="0" y="773"/>
                        </a:lnTo>
                        <a:lnTo>
                          <a:pt x="2" y="775"/>
                        </a:lnTo>
                        <a:lnTo>
                          <a:pt x="4" y="777"/>
                        </a:lnTo>
                        <a:lnTo>
                          <a:pt x="6" y="778"/>
                        </a:lnTo>
                        <a:lnTo>
                          <a:pt x="393" y="876"/>
                        </a:lnTo>
                        <a:lnTo>
                          <a:pt x="395" y="876"/>
                        </a:lnTo>
                        <a:lnTo>
                          <a:pt x="397" y="876"/>
                        </a:lnTo>
                        <a:lnTo>
                          <a:pt x="399" y="875"/>
                        </a:lnTo>
                        <a:lnTo>
                          <a:pt x="400" y="874"/>
                        </a:lnTo>
                        <a:lnTo>
                          <a:pt x="401" y="873"/>
                        </a:lnTo>
                        <a:lnTo>
                          <a:pt x="402" y="872"/>
                        </a:lnTo>
                        <a:lnTo>
                          <a:pt x="404" y="869"/>
                        </a:lnTo>
                        <a:lnTo>
                          <a:pt x="404" y="867"/>
                        </a:lnTo>
                        <a:lnTo>
                          <a:pt x="404" y="9"/>
                        </a:lnTo>
                        <a:lnTo>
                          <a:pt x="404" y="7"/>
                        </a:lnTo>
                        <a:lnTo>
                          <a:pt x="402" y="5"/>
                        </a:lnTo>
                        <a:lnTo>
                          <a:pt x="401" y="4"/>
                        </a:lnTo>
                        <a:lnTo>
                          <a:pt x="400" y="2"/>
                        </a:lnTo>
                        <a:lnTo>
                          <a:pt x="398" y="1"/>
                        </a:lnTo>
                        <a:lnTo>
                          <a:pt x="397" y="0"/>
                        </a:lnTo>
                        <a:lnTo>
                          <a:pt x="394" y="0"/>
                        </a:lnTo>
                        <a:lnTo>
                          <a:pt x="3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6" name="Freeform 59"/>
                  <p:cNvSpPr>
                    <a:spLocks/>
                  </p:cNvSpPr>
                  <p:nvPr/>
                </p:nvSpPr>
                <p:spPr bwMode="auto">
                  <a:xfrm>
                    <a:off x="780" y="2594"/>
                    <a:ext cx="184" cy="418"/>
                  </a:xfrm>
                  <a:custGeom>
                    <a:avLst/>
                    <a:gdLst>
                      <a:gd name="T0" fmla="*/ 1 w 368"/>
                      <a:gd name="T1" fmla="*/ 0 h 836"/>
                      <a:gd name="T2" fmla="*/ 1 w 368"/>
                      <a:gd name="T3" fmla="*/ 1 h 836"/>
                      <a:gd name="T4" fmla="*/ 1 w 368"/>
                      <a:gd name="T5" fmla="*/ 1 h 836"/>
                      <a:gd name="T6" fmla="*/ 1 w 368"/>
                      <a:gd name="T7" fmla="*/ 1 h 836"/>
                      <a:gd name="T8" fmla="*/ 1 w 368"/>
                      <a:gd name="T9" fmla="*/ 1 h 836"/>
                      <a:gd name="T10" fmla="*/ 1 w 368"/>
                      <a:gd name="T11" fmla="*/ 1 h 836"/>
                      <a:gd name="T12" fmla="*/ 1 w 368"/>
                      <a:gd name="T13" fmla="*/ 1 h 836"/>
                      <a:gd name="T14" fmla="*/ 1 w 368"/>
                      <a:gd name="T15" fmla="*/ 1 h 836"/>
                      <a:gd name="T16" fmla="*/ 1 w 368"/>
                      <a:gd name="T17" fmla="*/ 1 h 836"/>
                      <a:gd name="T18" fmla="*/ 1 w 368"/>
                      <a:gd name="T19" fmla="*/ 1 h 836"/>
                      <a:gd name="T20" fmla="*/ 1 w 368"/>
                      <a:gd name="T21" fmla="*/ 1 h 836"/>
                      <a:gd name="T22" fmla="*/ 1 w 368"/>
                      <a:gd name="T23" fmla="*/ 1 h 836"/>
                      <a:gd name="T24" fmla="*/ 1 w 368"/>
                      <a:gd name="T25" fmla="*/ 1 h 836"/>
                      <a:gd name="T26" fmla="*/ 1 w 368"/>
                      <a:gd name="T27" fmla="*/ 1 h 836"/>
                      <a:gd name="T28" fmla="*/ 1 w 368"/>
                      <a:gd name="T29" fmla="*/ 1 h 836"/>
                      <a:gd name="T30" fmla="*/ 1 w 368"/>
                      <a:gd name="T31" fmla="*/ 1 h 836"/>
                      <a:gd name="T32" fmla="*/ 1 w 368"/>
                      <a:gd name="T33" fmla="*/ 1 h 836"/>
                      <a:gd name="T34" fmla="*/ 1 w 368"/>
                      <a:gd name="T35" fmla="*/ 1 h 836"/>
                      <a:gd name="T36" fmla="*/ 1 w 368"/>
                      <a:gd name="T37" fmla="*/ 1 h 836"/>
                      <a:gd name="T38" fmla="*/ 1 w 368"/>
                      <a:gd name="T39" fmla="*/ 1 h 836"/>
                      <a:gd name="T40" fmla="*/ 0 w 368"/>
                      <a:gd name="T41" fmla="*/ 1 h 836"/>
                      <a:gd name="T42" fmla="*/ 0 w 368"/>
                      <a:gd name="T43" fmla="*/ 1 h 836"/>
                      <a:gd name="T44" fmla="*/ 0 w 368"/>
                      <a:gd name="T45" fmla="*/ 1 h 836"/>
                      <a:gd name="T46" fmla="*/ 0 w 368"/>
                      <a:gd name="T47" fmla="*/ 1 h 836"/>
                      <a:gd name="T48" fmla="*/ 0 w 368"/>
                      <a:gd name="T49" fmla="*/ 1 h 836"/>
                      <a:gd name="T50" fmla="*/ 1 w 368"/>
                      <a:gd name="T51" fmla="*/ 1 h 836"/>
                      <a:gd name="T52" fmla="*/ 1 w 368"/>
                      <a:gd name="T53" fmla="*/ 1 h 836"/>
                      <a:gd name="T54" fmla="*/ 1 w 368"/>
                      <a:gd name="T55" fmla="*/ 1 h 836"/>
                      <a:gd name="T56" fmla="*/ 1 w 368"/>
                      <a:gd name="T57" fmla="*/ 1 h 836"/>
                      <a:gd name="T58" fmla="*/ 1 w 368"/>
                      <a:gd name="T59" fmla="*/ 1 h 836"/>
                      <a:gd name="T60" fmla="*/ 1 w 368"/>
                      <a:gd name="T61" fmla="*/ 1 h 836"/>
                      <a:gd name="T62" fmla="*/ 1 w 368"/>
                      <a:gd name="T63" fmla="*/ 1 h 836"/>
                      <a:gd name="T64" fmla="*/ 1 w 368"/>
                      <a:gd name="T65" fmla="*/ 1 h 836"/>
                      <a:gd name="T66" fmla="*/ 1 w 368"/>
                      <a:gd name="T67" fmla="*/ 1 h 836"/>
                      <a:gd name="T68" fmla="*/ 1 w 368"/>
                      <a:gd name="T69" fmla="*/ 1 h 836"/>
                      <a:gd name="T70" fmla="*/ 1 w 368"/>
                      <a:gd name="T71" fmla="*/ 1 h 836"/>
                      <a:gd name="T72" fmla="*/ 1 w 368"/>
                      <a:gd name="T73" fmla="*/ 1 h 836"/>
                      <a:gd name="T74" fmla="*/ 1 w 368"/>
                      <a:gd name="T75" fmla="*/ 1 h 836"/>
                      <a:gd name="T76" fmla="*/ 1 w 368"/>
                      <a:gd name="T77" fmla="*/ 1 h 836"/>
                      <a:gd name="T78" fmla="*/ 1 w 368"/>
                      <a:gd name="T79" fmla="*/ 1 h 836"/>
                      <a:gd name="T80" fmla="*/ 1 w 368"/>
                      <a:gd name="T81" fmla="*/ 0 h 8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68"/>
                      <a:gd name="T124" fmla="*/ 0 h 836"/>
                      <a:gd name="T125" fmla="*/ 368 w 368"/>
                      <a:gd name="T126" fmla="*/ 836 h 8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68" h="836">
                        <a:moveTo>
                          <a:pt x="368" y="0"/>
                        </a:moveTo>
                        <a:lnTo>
                          <a:pt x="368" y="137"/>
                        </a:lnTo>
                        <a:lnTo>
                          <a:pt x="368" y="418"/>
                        </a:lnTo>
                        <a:lnTo>
                          <a:pt x="368" y="700"/>
                        </a:lnTo>
                        <a:lnTo>
                          <a:pt x="368" y="836"/>
                        </a:lnTo>
                        <a:lnTo>
                          <a:pt x="361" y="833"/>
                        </a:lnTo>
                        <a:lnTo>
                          <a:pt x="348" y="830"/>
                        </a:lnTo>
                        <a:lnTo>
                          <a:pt x="328" y="825"/>
                        </a:lnTo>
                        <a:lnTo>
                          <a:pt x="304" y="819"/>
                        </a:lnTo>
                        <a:lnTo>
                          <a:pt x="276" y="812"/>
                        </a:lnTo>
                        <a:lnTo>
                          <a:pt x="246" y="804"/>
                        </a:lnTo>
                        <a:lnTo>
                          <a:pt x="214" y="796"/>
                        </a:lnTo>
                        <a:lnTo>
                          <a:pt x="181" y="788"/>
                        </a:lnTo>
                        <a:lnTo>
                          <a:pt x="148" y="780"/>
                        </a:lnTo>
                        <a:lnTo>
                          <a:pt x="116" y="772"/>
                        </a:lnTo>
                        <a:lnTo>
                          <a:pt x="86" y="765"/>
                        </a:lnTo>
                        <a:lnTo>
                          <a:pt x="60" y="758"/>
                        </a:lnTo>
                        <a:lnTo>
                          <a:pt x="37" y="753"/>
                        </a:lnTo>
                        <a:lnTo>
                          <a:pt x="18" y="748"/>
                        </a:lnTo>
                        <a:lnTo>
                          <a:pt x="5" y="745"/>
                        </a:lnTo>
                        <a:lnTo>
                          <a:pt x="0" y="743"/>
                        </a:lnTo>
                        <a:lnTo>
                          <a:pt x="0" y="639"/>
                        </a:lnTo>
                        <a:lnTo>
                          <a:pt x="0" y="420"/>
                        </a:lnTo>
                        <a:lnTo>
                          <a:pt x="0" y="202"/>
                        </a:lnTo>
                        <a:lnTo>
                          <a:pt x="0" y="98"/>
                        </a:lnTo>
                        <a:lnTo>
                          <a:pt x="5" y="96"/>
                        </a:lnTo>
                        <a:lnTo>
                          <a:pt x="18" y="93"/>
                        </a:lnTo>
                        <a:lnTo>
                          <a:pt x="37" y="87"/>
                        </a:lnTo>
                        <a:lnTo>
                          <a:pt x="60" y="81"/>
                        </a:lnTo>
                        <a:lnTo>
                          <a:pt x="86" y="75"/>
                        </a:lnTo>
                        <a:lnTo>
                          <a:pt x="116" y="67"/>
                        </a:lnTo>
                        <a:lnTo>
                          <a:pt x="148" y="58"/>
                        </a:lnTo>
                        <a:lnTo>
                          <a:pt x="181" y="49"/>
                        </a:lnTo>
                        <a:lnTo>
                          <a:pt x="214" y="41"/>
                        </a:lnTo>
                        <a:lnTo>
                          <a:pt x="246" y="32"/>
                        </a:lnTo>
                        <a:lnTo>
                          <a:pt x="276" y="24"/>
                        </a:lnTo>
                        <a:lnTo>
                          <a:pt x="304" y="17"/>
                        </a:lnTo>
                        <a:lnTo>
                          <a:pt x="328" y="10"/>
                        </a:lnTo>
                        <a:lnTo>
                          <a:pt x="348" y="6"/>
                        </a:lnTo>
                        <a:lnTo>
                          <a:pt x="361" y="2"/>
                        </a:lnTo>
                        <a:lnTo>
                          <a:pt x="368" y="0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7" name="Freeform 60"/>
                  <p:cNvSpPr>
                    <a:spLocks/>
                  </p:cNvSpPr>
                  <p:nvPr/>
                </p:nvSpPr>
                <p:spPr bwMode="auto">
                  <a:xfrm>
                    <a:off x="788" y="2613"/>
                    <a:ext cx="163" cy="331"/>
                  </a:xfrm>
                  <a:custGeom>
                    <a:avLst/>
                    <a:gdLst>
                      <a:gd name="T0" fmla="*/ 1 w 325"/>
                      <a:gd name="T1" fmla="*/ 1 h 661"/>
                      <a:gd name="T2" fmla="*/ 0 w 325"/>
                      <a:gd name="T3" fmla="*/ 1 h 661"/>
                      <a:gd name="T4" fmla="*/ 0 w 325"/>
                      <a:gd name="T5" fmla="*/ 1 h 661"/>
                      <a:gd name="T6" fmla="*/ 1 w 325"/>
                      <a:gd name="T7" fmla="*/ 1 h 661"/>
                      <a:gd name="T8" fmla="*/ 1 w 325"/>
                      <a:gd name="T9" fmla="*/ 0 h 661"/>
                      <a:gd name="T10" fmla="*/ 1 w 325"/>
                      <a:gd name="T11" fmla="*/ 1 h 66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5"/>
                      <a:gd name="T19" fmla="*/ 0 h 661"/>
                      <a:gd name="T20" fmla="*/ 325 w 325"/>
                      <a:gd name="T21" fmla="*/ 661 h 66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5" h="661">
                        <a:moveTo>
                          <a:pt x="313" y="2"/>
                        </a:moveTo>
                        <a:lnTo>
                          <a:pt x="0" y="85"/>
                        </a:lnTo>
                        <a:lnTo>
                          <a:pt x="0" y="608"/>
                        </a:lnTo>
                        <a:lnTo>
                          <a:pt x="325" y="661"/>
                        </a:lnTo>
                        <a:lnTo>
                          <a:pt x="325" y="0"/>
                        </a:lnTo>
                        <a:lnTo>
                          <a:pt x="313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8" name="Freeform 61"/>
                  <p:cNvSpPr>
                    <a:spLocks/>
                  </p:cNvSpPr>
                  <p:nvPr/>
                </p:nvSpPr>
                <p:spPr bwMode="auto">
                  <a:xfrm>
                    <a:off x="798" y="2625"/>
                    <a:ext cx="144" cy="308"/>
                  </a:xfrm>
                  <a:custGeom>
                    <a:avLst/>
                    <a:gdLst>
                      <a:gd name="T0" fmla="*/ 1 w 288"/>
                      <a:gd name="T1" fmla="*/ 0 h 617"/>
                      <a:gd name="T2" fmla="*/ 1 w 288"/>
                      <a:gd name="T3" fmla="*/ 0 h 617"/>
                      <a:gd name="T4" fmla="*/ 1 w 288"/>
                      <a:gd name="T5" fmla="*/ 0 h 617"/>
                      <a:gd name="T6" fmla="*/ 1 w 288"/>
                      <a:gd name="T7" fmla="*/ 0 h 617"/>
                      <a:gd name="T8" fmla="*/ 1 w 288"/>
                      <a:gd name="T9" fmla="*/ 0 h 617"/>
                      <a:gd name="T10" fmla="*/ 1 w 288"/>
                      <a:gd name="T11" fmla="*/ 0 h 617"/>
                      <a:gd name="T12" fmla="*/ 1 w 288"/>
                      <a:gd name="T13" fmla="*/ 0 h 617"/>
                      <a:gd name="T14" fmla="*/ 1 w 288"/>
                      <a:gd name="T15" fmla="*/ 0 h 617"/>
                      <a:gd name="T16" fmla="*/ 1 w 288"/>
                      <a:gd name="T17" fmla="*/ 0 h 617"/>
                      <a:gd name="T18" fmla="*/ 1 w 288"/>
                      <a:gd name="T19" fmla="*/ 0 h 617"/>
                      <a:gd name="T20" fmla="*/ 1 w 288"/>
                      <a:gd name="T21" fmla="*/ 0 h 617"/>
                      <a:gd name="T22" fmla="*/ 1 w 288"/>
                      <a:gd name="T23" fmla="*/ 0 h 617"/>
                      <a:gd name="T24" fmla="*/ 1 w 288"/>
                      <a:gd name="T25" fmla="*/ 0 h 617"/>
                      <a:gd name="T26" fmla="*/ 1 w 288"/>
                      <a:gd name="T27" fmla="*/ 0 h 617"/>
                      <a:gd name="T28" fmla="*/ 1 w 288"/>
                      <a:gd name="T29" fmla="*/ 0 h 617"/>
                      <a:gd name="T30" fmla="*/ 1 w 288"/>
                      <a:gd name="T31" fmla="*/ 0 h 617"/>
                      <a:gd name="T32" fmla="*/ 1 w 288"/>
                      <a:gd name="T33" fmla="*/ 0 h 617"/>
                      <a:gd name="T34" fmla="*/ 1 w 288"/>
                      <a:gd name="T35" fmla="*/ 0 h 617"/>
                      <a:gd name="T36" fmla="*/ 1 w 288"/>
                      <a:gd name="T37" fmla="*/ 0 h 617"/>
                      <a:gd name="T38" fmla="*/ 1 w 288"/>
                      <a:gd name="T39" fmla="*/ 0 h 617"/>
                      <a:gd name="T40" fmla="*/ 0 w 288"/>
                      <a:gd name="T41" fmla="*/ 0 h 617"/>
                      <a:gd name="T42" fmla="*/ 0 w 288"/>
                      <a:gd name="T43" fmla="*/ 0 h 617"/>
                      <a:gd name="T44" fmla="*/ 0 w 288"/>
                      <a:gd name="T45" fmla="*/ 0 h 617"/>
                      <a:gd name="T46" fmla="*/ 0 w 288"/>
                      <a:gd name="T47" fmla="*/ 0 h 617"/>
                      <a:gd name="T48" fmla="*/ 0 w 288"/>
                      <a:gd name="T49" fmla="*/ 0 h 617"/>
                      <a:gd name="T50" fmla="*/ 1 w 288"/>
                      <a:gd name="T51" fmla="*/ 0 h 617"/>
                      <a:gd name="T52" fmla="*/ 1 w 288"/>
                      <a:gd name="T53" fmla="*/ 0 h 617"/>
                      <a:gd name="T54" fmla="*/ 1 w 288"/>
                      <a:gd name="T55" fmla="*/ 0 h 617"/>
                      <a:gd name="T56" fmla="*/ 1 w 288"/>
                      <a:gd name="T57" fmla="*/ 0 h 617"/>
                      <a:gd name="T58" fmla="*/ 1 w 288"/>
                      <a:gd name="T59" fmla="*/ 0 h 617"/>
                      <a:gd name="T60" fmla="*/ 1 w 288"/>
                      <a:gd name="T61" fmla="*/ 0 h 617"/>
                      <a:gd name="T62" fmla="*/ 1 w 288"/>
                      <a:gd name="T63" fmla="*/ 0 h 617"/>
                      <a:gd name="T64" fmla="*/ 1 w 288"/>
                      <a:gd name="T65" fmla="*/ 0 h 617"/>
                      <a:gd name="T66" fmla="*/ 1 w 288"/>
                      <a:gd name="T67" fmla="*/ 0 h 617"/>
                      <a:gd name="T68" fmla="*/ 1 w 288"/>
                      <a:gd name="T69" fmla="*/ 0 h 617"/>
                      <a:gd name="T70" fmla="*/ 1 w 288"/>
                      <a:gd name="T71" fmla="*/ 0 h 617"/>
                      <a:gd name="T72" fmla="*/ 1 w 288"/>
                      <a:gd name="T73" fmla="*/ 0 h 617"/>
                      <a:gd name="T74" fmla="*/ 1 w 288"/>
                      <a:gd name="T75" fmla="*/ 0 h 617"/>
                      <a:gd name="T76" fmla="*/ 1 w 288"/>
                      <a:gd name="T77" fmla="*/ 0 h 617"/>
                      <a:gd name="T78" fmla="*/ 1 w 288"/>
                      <a:gd name="T79" fmla="*/ 0 h 617"/>
                      <a:gd name="T80" fmla="*/ 1 w 288"/>
                      <a:gd name="T81" fmla="*/ 0 h 61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88"/>
                      <a:gd name="T124" fmla="*/ 0 h 617"/>
                      <a:gd name="T125" fmla="*/ 288 w 288"/>
                      <a:gd name="T126" fmla="*/ 617 h 61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88" h="617">
                        <a:moveTo>
                          <a:pt x="288" y="0"/>
                        </a:moveTo>
                        <a:lnTo>
                          <a:pt x="288" y="102"/>
                        </a:lnTo>
                        <a:lnTo>
                          <a:pt x="288" y="309"/>
                        </a:lnTo>
                        <a:lnTo>
                          <a:pt x="288" y="515"/>
                        </a:lnTo>
                        <a:lnTo>
                          <a:pt x="288" y="617"/>
                        </a:lnTo>
                        <a:lnTo>
                          <a:pt x="283" y="616"/>
                        </a:lnTo>
                        <a:lnTo>
                          <a:pt x="271" y="615"/>
                        </a:lnTo>
                        <a:lnTo>
                          <a:pt x="256" y="611"/>
                        </a:lnTo>
                        <a:lnTo>
                          <a:pt x="238" y="609"/>
                        </a:lnTo>
                        <a:lnTo>
                          <a:pt x="216" y="605"/>
                        </a:lnTo>
                        <a:lnTo>
                          <a:pt x="193" y="602"/>
                        </a:lnTo>
                        <a:lnTo>
                          <a:pt x="167" y="597"/>
                        </a:lnTo>
                        <a:lnTo>
                          <a:pt x="142" y="594"/>
                        </a:lnTo>
                        <a:lnTo>
                          <a:pt x="117" y="589"/>
                        </a:lnTo>
                        <a:lnTo>
                          <a:pt x="93" y="586"/>
                        </a:lnTo>
                        <a:lnTo>
                          <a:pt x="70" y="582"/>
                        </a:lnTo>
                        <a:lnTo>
                          <a:pt x="48" y="579"/>
                        </a:lnTo>
                        <a:lnTo>
                          <a:pt x="30" y="575"/>
                        </a:lnTo>
                        <a:lnTo>
                          <a:pt x="15" y="573"/>
                        </a:lnTo>
                        <a:lnTo>
                          <a:pt x="5" y="572"/>
                        </a:lnTo>
                        <a:lnTo>
                          <a:pt x="0" y="571"/>
                        </a:lnTo>
                        <a:lnTo>
                          <a:pt x="0" y="489"/>
                        </a:lnTo>
                        <a:lnTo>
                          <a:pt x="0" y="322"/>
                        </a:lnTo>
                        <a:lnTo>
                          <a:pt x="0" y="156"/>
                        </a:lnTo>
                        <a:lnTo>
                          <a:pt x="0" y="76"/>
                        </a:lnTo>
                        <a:lnTo>
                          <a:pt x="5" y="75"/>
                        </a:lnTo>
                        <a:lnTo>
                          <a:pt x="15" y="71"/>
                        </a:lnTo>
                        <a:lnTo>
                          <a:pt x="29" y="68"/>
                        </a:lnTo>
                        <a:lnTo>
                          <a:pt x="48" y="63"/>
                        </a:lnTo>
                        <a:lnTo>
                          <a:pt x="68" y="57"/>
                        </a:lnTo>
                        <a:lnTo>
                          <a:pt x="91" y="52"/>
                        </a:lnTo>
                        <a:lnTo>
                          <a:pt x="116" y="45"/>
                        </a:lnTo>
                        <a:lnTo>
                          <a:pt x="141" y="38"/>
                        </a:lnTo>
                        <a:lnTo>
                          <a:pt x="166" y="32"/>
                        </a:lnTo>
                        <a:lnTo>
                          <a:pt x="192" y="25"/>
                        </a:lnTo>
                        <a:lnTo>
                          <a:pt x="215" y="18"/>
                        </a:lnTo>
                        <a:lnTo>
                          <a:pt x="237" y="14"/>
                        </a:lnTo>
                        <a:lnTo>
                          <a:pt x="255" y="8"/>
                        </a:lnTo>
                        <a:lnTo>
                          <a:pt x="271" y="4"/>
                        </a:lnTo>
                        <a:lnTo>
                          <a:pt x="283" y="1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C5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9" name="Freeform 62"/>
                  <p:cNvSpPr>
                    <a:spLocks/>
                  </p:cNvSpPr>
                  <p:nvPr/>
                </p:nvSpPr>
                <p:spPr bwMode="auto">
                  <a:xfrm>
                    <a:off x="964" y="2585"/>
                    <a:ext cx="220" cy="438"/>
                  </a:xfrm>
                  <a:custGeom>
                    <a:avLst/>
                    <a:gdLst>
                      <a:gd name="T0" fmla="*/ 1 w 439"/>
                      <a:gd name="T1" fmla="*/ 1 h 876"/>
                      <a:gd name="T2" fmla="*/ 1 w 439"/>
                      <a:gd name="T3" fmla="*/ 1 h 876"/>
                      <a:gd name="T4" fmla="*/ 1 w 439"/>
                      <a:gd name="T5" fmla="*/ 1 h 876"/>
                      <a:gd name="T6" fmla="*/ 0 w 439"/>
                      <a:gd name="T7" fmla="*/ 1 h 876"/>
                      <a:gd name="T8" fmla="*/ 0 w 439"/>
                      <a:gd name="T9" fmla="*/ 1 h 876"/>
                      <a:gd name="T10" fmla="*/ 0 w 439"/>
                      <a:gd name="T11" fmla="*/ 1 h 876"/>
                      <a:gd name="T12" fmla="*/ 0 w 439"/>
                      <a:gd name="T13" fmla="*/ 1 h 876"/>
                      <a:gd name="T14" fmla="*/ 1 w 439"/>
                      <a:gd name="T15" fmla="*/ 1 h 876"/>
                      <a:gd name="T16" fmla="*/ 1 w 439"/>
                      <a:gd name="T17" fmla="*/ 1 h 876"/>
                      <a:gd name="T18" fmla="*/ 1 w 439"/>
                      <a:gd name="T19" fmla="*/ 1 h 876"/>
                      <a:gd name="T20" fmla="*/ 1 w 439"/>
                      <a:gd name="T21" fmla="*/ 1 h 876"/>
                      <a:gd name="T22" fmla="*/ 1 w 439"/>
                      <a:gd name="T23" fmla="*/ 1 h 876"/>
                      <a:gd name="T24" fmla="*/ 1 w 439"/>
                      <a:gd name="T25" fmla="*/ 1 h 876"/>
                      <a:gd name="T26" fmla="*/ 1 w 439"/>
                      <a:gd name="T27" fmla="*/ 1 h 876"/>
                      <a:gd name="T28" fmla="*/ 1 w 439"/>
                      <a:gd name="T29" fmla="*/ 1 h 876"/>
                      <a:gd name="T30" fmla="*/ 1 w 439"/>
                      <a:gd name="T31" fmla="*/ 1 h 876"/>
                      <a:gd name="T32" fmla="*/ 1 w 439"/>
                      <a:gd name="T33" fmla="*/ 1 h 876"/>
                      <a:gd name="T34" fmla="*/ 1 w 439"/>
                      <a:gd name="T35" fmla="*/ 1 h 876"/>
                      <a:gd name="T36" fmla="*/ 1 w 439"/>
                      <a:gd name="T37" fmla="*/ 1 h 876"/>
                      <a:gd name="T38" fmla="*/ 1 w 439"/>
                      <a:gd name="T39" fmla="*/ 1 h 876"/>
                      <a:gd name="T40" fmla="*/ 1 w 439"/>
                      <a:gd name="T41" fmla="*/ 1 h 876"/>
                      <a:gd name="T42" fmla="*/ 1 w 439"/>
                      <a:gd name="T43" fmla="*/ 1 h 876"/>
                      <a:gd name="T44" fmla="*/ 1 w 439"/>
                      <a:gd name="T45" fmla="*/ 1 h 876"/>
                      <a:gd name="T46" fmla="*/ 1 w 439"/>
                      <a:gd name="T47" fmla="*/ 1 h 876"/>
                      <a:gd name="T48" fmla="*/ 1 w 439"/>
                      <a:gd name="T49" fmla="*/ 1 h 876"/>
                      <a:gd name="T50" fmla="*/ 1 w 439"/>
                      <a:gd name="T51" fmla="*/ 1 h 876"/>
                      <a:gd name="T52" fmla="*/ 1 w 439"/>
                      <a:gd name="T53" fmla="*/ 1 h 876"/>
                      <a:gd name="T54" fmla="*/ 1 w 439"/>
                      <a:gd name="T55" fmla="*/ 1 h 876"/>
                      <a:gd name="T56" fmla="*/ 1 w 439"/>
                      <a:gd name="T57" fmla="*/ 1 h 876"/>
                      <a:gd name="T58" fmla="*/ 1 w 439"/>
                      <a:gd name="T59" fmla="*/ 1 h 876"/>
                      <a:gd name="T60" fmla="*/ 1 w 439"/>
                      <a:gd name="T61" fmla="*/ 1 h 876"/>
                      <a:gd name="T62" fmla="*/ 1 w 439"/>
                      <a:gd name="T63" fmla="*/ 1 h 876"/>
                      <a:gd name="T64" fmla="*/ 1 w 439"/>
                      <a:gd name="T65" fmla="*/ 1 h 876"/>
                      <a:gd name="T66" fmla="*/ 1 w 439"/>
                      <a:gd name="T67" fmla="*/ 1 h 876"/>
                      <a:gd name="T68" fmla="*/ 1 w 439"/>
                      <a:gd name="T69" fmla="*/ 0 h 876"/>
                      <a:gd name="T70" fmla="*/ 1 w 439"/>
                      <a:gd name="T71" fmla="*/ 0 h 876"/>
                      <a:gd name="T72" fmla="*/ 1 w 439"/>
                      <a:gd name="T73" fmla="*/ 0 h 876"/>
                      <a:gd name="T74" fmla="*/ 1 w 439"/>
                      <a:gd name="T75" fmla="*/ 1 h 876"/>
                      <a:gd name="T76" fmla="*/ 1 w 439"/>
                      <a:gd name="T77" fmla="*/ 1 h 87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39"/>
                      <a:gd name="T118" fmla="*/ 0 h 876"/>
                      <a:gd name="T119" fmla="*/ 439 w 439"/>
                      <a:gd name="T120" fmla="*/ 876 h 87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39" h="876">
                        <a:moveTo>
                          <a:pt x="3" y="2"/>
                        </a:move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867"/>
                        </a:lnTo>
                        <a:lnTo>
                          <a:pt x="0" y="869"/>
                        </a:lnTo>
                        <a:lnTo>
                          <a:pt x="1" y="872"/>
                        </a:lnTo>
                        <a:lnTo>
                          <a:pt x="1" y="873"/>
                        </a:lnTo>
                        <a:lnTo>
                          <a:pt x="3" y="874"/>
                        </a:lnTo>
                        <a:lnTo>
                          <a:pt x="5" y="875"/>
                        </a:lnTo>
                        <a:lnTo>
                          <a:pt x="6" y="875"/>
                        </a:lnTo>
                        <a:lnTo>
                          <a:pt x="8" y="876"/>
                        </a:lnTo>
                        <a:lnTo>
                          <a:pt x="11" y="876"/>
                        </a:lnTo>
                        <a:lnTo>
                          <a:pt x="369" y="822"/>
                        </a:lnTo>
                        <a:lnTo>
                          <a:pt x="371" y="821"/>
                        </a:lnTo>
                        <a:lnTo>
                          <a:pt x="373" y="820"/>
                        </a:lnTo>
                        <a:lnTo>
                          <a:pt x="375" y="819"/>
                        </a:lnTo>
                        <a:lnTo>
                          <a:pt x="376" y="816"/>
                        </a:lnTo>
                        <a:lnTo>
                          <a:pt x="439" y="623"/>
                        </a:lnTo>
                        <a:lnTo>
                          <a:pt x="439" y="622"/>
                        </a:lnTo>
                        <a:lnTo>
                          <a:pt x="439" y="621"/>
                        </a:lnTo>
                        <a:lnTo>
                          <a:pt x="439" y="620"/>
                        </a:lnTo>
                        <a:lnTo>
                          <a:pt x="439" y="275"/>
                        </a:lnTo>
                        <a:lnTo>
                          <a:pt x="439" y="274"/>
                        </a:lnTo>
                        <a:lnTo>
                          <a:pt x="439" y="273"/>
                        </a:lnTo>
                        <a:lnTo>
                          <a:pt x="376" y="60"/>
                        </a:lnTo>
                        <a:lnTo>
                          <a:pt x="375" y="58"/>
                        </a:lnTo>
                        <a:lnTo>
                          <a:pt x="373" y="55"/>
                        </a:lnTo>
                        <a:lnTo>
                          <a:pt x="371" y="54"/>
                        </a:lnTo>
                        <a:lnTo>
                          <a:pt x="369" y="54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5" y="1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0" name="Freeform 63"/>
                  <p:cNvSpPr>
                    <a:spLocks/>
                  </p:cNvSpPr>
                  <p:nvPr/>
                </p:nvSpPr>
                <p:spPr bwMode="auto">
                  <a:xfrm>
                    <a:off x="973" y="2594"/>
                    <a:ext cx="202" cy="419"/>
                  </a:xfrm>
                  <a:custGeom>
                    <a:avLst/>
                    <a:gdLst>
                      <a:gd name="T0" fmla="*/ 0 w 404"/>
                      <a:gd name="T1" fmla="*/ 0 h 838"/>
                      <a:gd name="T2" fmla="*/ 1 w 404"/>
                      <a:gd name="T3" fmla="*/ 1 h 838"/>
                      <a:gd name="T4" fmla="*/ 1 w 404"/>
                      <a:gd name="T5" fmla="*/ 1 h 838"/>
                      <a:gd name="T6" fmla="*/ 1 w 404"/>
                      <a:gd name="T7" fmla="*/ 1 h 838"/>
                      <a:gd name="T8" fmla="*/ 1 w 404"/>
                      <a:gd name="T9" fmla="*/ 1 h 838"/>
                      <a:gd name="T10" fmla="*/ 1 w 404"/>
                      <a:gd name="T11" fmla="*/ 1 h 838"/>
                      <a:gd name="T12" fmla="*/ 1 w 404"/>
                      <a:gd name="T13" fmla="*/ 1 h 838"/>
                      <a:gd name="T14" fmla="*/ 1 w 404"/>
                      <a:gd name="T15" fmla="*/ 1 h 838"/>
                      <a:gd name="T16" fmla="*/ 1 w 404"/>
                      <a:gd name="T17" fmla="*/ 1 h 838"/>
                      <a:gd name="T18" fmla="*/ 1 w 404"/>
                      <a:gd name="T19" fmla="*/ 1 h 838"/>
                      <a:gd name="T20" fmla="*/ 1 w 404"/>
                      <a:gd name="T21" fmla="*/ 1 h 838"/>
                      <a:gd name="T22" fmla="*/ 1 w 404"/>
                      <a:gd name="T23" fmla="*/ 1 h 838"/>
                      <a:gd name="T24" fmla="*/ 1 w 404"/>
                      <a:gd name="T25" fmla="*/ 1 h 838"/>
                      <a:gd name="T26" fmla="*/ 1 w 404"/>
                      <a:gd name="T27" fmla="*/ 1 h 838"/>
                      <a:gd name="T28" fmla="*/ 1 w 404"/>
                      <a:gd name="T29" fmla="*/ 1 h 838"/>
                      <a:gd name="T30" fmla="*/ 1 w 404"/>
                      <a:gd name="T31" fmla="*/ 1 h 838"/>
                      <a:gd name="T32" fmla="*/ 1 w 404"/>
                      <a:gd name="T33" fmla="*/ 1 h 838"/>
                      <a:gd name="T34" fmla="*/ 1 w 404"/>
                      <a:gd name="T35" fmla="*/ 1 h 838"/>
                      <a:gd name="T36" fmla="*/ 1 w 404"/>
                      <a:gd name="T37" fmla="*/ 1 h 838"/>
                      <a:gd name="T38" fmla="*/ 1 w 404"/>
                      <a:gd name="T39" fmla="*/ 1 h 838"/>
                      <a:gd name="T40" fmla="*/ 1 w 404"/>
                      <a:gd name="T41" fmla="*/ 1 h 838"/>
                      <a:gd name="T42" fmla="*/ 1 w 404"/>
                      <a:gd name="T43" fmla="*/ 1 h 838"/>
                      <a:gd name="T44" fmla="*/ 1 w 404"/>
                      <a:gd name="T45" fmla="*/ 1 h 838"/>
                      <a:gd name="T46" fmla="*/ 1 w 404"/>
                      <a:gd name="T47" fmla="*/ 1 h 838"/>
                      <a:gd name="T48" fmla="*/ 1 w 404"/>
                      <a:gd name="T49" fmla="*/ 1 h 838"/>
                      <a:gd name="T50" fmla="*/ 1 w 404"/>
                      <a:gd name="T51" fmla="*/ 1 h 838"/>
                      <a:gd name="T52" fmla="*/ 1 w 404"/>
                      <a:gd name="T53" fmla="*/ 1 h 838"/>
                      <a:gd name="T54" fmla="*/ 1 w 404"/>
                      <a:gd name="T55" fmla="*/ 1 h 838"/>
                      <a:gd name="T56" fmla="*/ 1 w 404"/>
                      <a:gd name="T57" fmla="*/ 1 h 838"/>
                      <a:gd name="T58" fmla="*/ 1 w 404"/>
                      <a:gd name="T59" fmla="*/ 1 h 838"/>
                      <a:gd name="T60" fmla="*/ 1 w 404"/>
                      <a:gd name="T61" fmla="*/ 1 h 838"/>
                      <a:gd name="T62" fmla="*/ 1 w 404"/>
                      <a:gd name="T63" fmla="*/ 1 h 838"/>
                      <a:gd name="T64" fmla="*/ 1 w 404"/>
                      <a:gd name="T65" fmla="*/ 1 h 838"/>
                      <a:gd name="T66" fmla="*/ 1 w 404"/>
                      <a:gd name="T67" fmla="*/ 1 h 838"/>
                      <a:gd name="T68" fmla="*/ 1 w 404"/>
                      <a:gd name="T69" fmla="*/ 1 h 838"/>
                      <a:gd name="T70" fmla="*/ 1 w 404"/>
                      <a:gd name="T71" fmla="*/ 1 h 838"/>
                      <a:gd name="T72" fmla="*/ 1 w 404"/>
                      <a:gd name="T73" fmla="*/ 1 h 838"/>
                      <a:gd name="T74" fmla="*/ 1 w 404"/>
                      <a:gd name="T75" fmla="*/ 1 h 838"/>
                      <a:gd name="T76" fmla="*/ 1 w 404"/>
                      <a:gd name="T77" fmla="*/ 1 h 838"/>
                      <a:gd name="T78" fmla="*/ 1 w 404"/>
                      <a:gd name="T79" fmla="*/ 1 h 838"/>
                      <a:gd name="T80" fmla="*/ 1 w 404"/>
                      <a:gd name="T81" fmla="*/ 1 h 838"/>
                      <a:gd name="T82" fmla="*/ 1 w 404"/>
                      <a:gd name="T83" fmla="*/ 1 h 838"/>
                      <a:gd name="T84" fmla="*/ 1 w 404"/>
                      <a:gd name="T85" fmla="*/ 1 h 838"/>
                      <a:gd name="T86" fmla="*/ 1 w 404"/>
                      <a:gd name="T87" fmla="*/ 1 h 838"/>
                      <a:gd name="T88" fmla="*/ 1 w 404"/>
                      <a:gd name="T89" fmla="*/ 1 h 838"/>
                      <a:gd name="T90" fmla="*/ 1 w 404"/>
                      <a:gd name="T91" fmla="*/ 1 h 838"/>
                      <a:gd name="T92" fmla="*/ 1 w 404"/>
                      <a:gd name="T93" fmla="*/ 1 h 838"/>
                      <a:gd name="T94" fmla="*/ 1 w 404"/>
                      <a:gd name="T95" fmla="*/ 1 h 838"/>
                      <a:gd name="T96" fmla="*/ 1 w 404"/>
                      <a:gd name="T97" fmla="*/ 1 h 838"/>
                      <a:gd name="T98" fmla="*/ 1 w 404"/>
                      <a:gd name="T99" fmla="*/ 1 h 838"/>
                      <a:gd name="T100" fmla="*/ 1 w 404"/>
                      <a:gd name="T101" fmla="*/ 1 h 838"/>
                      <a:gd name="T102" fmla="*/ 1 w 404"/>
                      <a:gd name="T103" fmla="*/ 1 h 838"/>
                      <a:gd name="T104" fmla="*/ 0 w 404"/>
                      <a:gd name="T105" fmla="*/ 1 h 838"/>
                      <a:gd name="T106" fmla="*/ 0 w 404"/>
                      <a:gd name="T107" fmla="*/ 1 h 838"/>
                      <a:gd name="T108" fmla="*/ 0 w 404"/>
                      <a:gd name="T109" fmla="*/ 1 h 838"/>
                      <a:gd name="T110" fmla="*/ 0 w 404"/>
                      <a:gd name="T111" fmla="*/ 1 h 838"/>
                      <a:gd name="T112" fmla="*/ 0 w 404"/>
                      <a:gd name="T113" fmla="*/ 0 h 838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404"/>
                      <a:gd name="T172" fmla="*/ 0 h 838"/>
                      <a:gd name="T173" fmla="*/ 404 w 404"/>
                      <a:gd name="T174" fmla="*/ 838 h 838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404" h="838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19" y="3"/>
                        </a:lnTo>
                        <a:lnTo>
                          <a:pt x="38" y="5"/>
                        </a:lnTo>
                        <a:lnTo>
                          <a:pt x="59" y="9"/>
                        </a:lnTo>
                        <a:lnTo>
                          <a:pt x="85" y="13"/>
                        </a:lnTo>
                        <a:lnTo>
                          <a:pt x="114" y="17"/>
                        </a:lnTo>
                        <a:lnTo>
                          <a:pt x="143" y="21"/>
                        </a:lnTo>
                        <a:lnTo>
                          <a:pt x="175" y="26"/>
                        </a:lnTo>
                        <a:lnTo>
                          <a:pt x="205" y="31"/>
                        </a:lnTo>
                        <a:lnTo>
                          <a:pt x="234" y="35"/>
                        </a:lnTo>
                        <a:lnTo>
                          <a:pt x="262" y="40"/>
                        </a:lnTo>
                        <a:lnTo>
                          <a:pt x="287" y="43"/>
                        </a:lnTo>
                        <a:lnTo>
                          <a:pt x="309" y="47"/>
                        </a:lnTo>
                        <a:lnTo>
                          <a:pt x="325" y="49"/>
                        </a:lnTo>
                        <a:lnTo>
                          <a:pt x="337" y="50"/>
                        </a:lnTo>
                        <a:lnTo>
                          <a:pt x="343" y="51"/>
                        </a:lnTo>
                        <a:lnTo>
                          <a:pt x="346" y="63"/>
                        </a:lnTo>
                        <a:lnTo>
                          <a:pt x="353" y="87"/>
                        </a:lnTo>
                        <a:lnTo>
                          <a:pt x="363" y="120"/>
                        </a:lnTo>
                        <a:lnTo>
                          <a:pt x="374" y="157"/>
                        </a:lnTo>
                        <a:lnTo>
                          <a:pt x="385" y="194"/>
                        </a:lnTo>
                        <a:lnTo>
                          <a:pt x="395" y="226"/>
                        </a:lnTo>
                        <a:lnTo>
                          <a:pt x="401" y="249"/>
                        </a:lnTo>
                        <a:lnTo>
                          <a:pt x="404" y="259"/>
                        </a:lnTo>
                        <a:lnTo>
                          <a:pt x="404" y="313"/>
                        </a:lnTo>
                        <a:lnTo>
                          <a:pt x="404" y="429"/>
                        </a:lnTo>
                        <a:lnTo>
                          <a:pt x="404" y="545"/>
                        </a:lnTo>
                        <a:lnTo>
                          <a:pt x="404" y="599"/>
                        </a:lnTo>
                        <a:lnTo>
                          <a:pt x="401" y="607"/>
                        </a:lnTo>
                        <a:lnTo>
                          <a:pt x="395" y="628"/>
                        </a:lnTo>
                        <a:lnTo>
                          <a:pt x="385" y="658"/>
                        </a:lnTo>
                        <a:lnTo>
                          <a:pt x="374" y="690"/>
                        </a:lnTo>
                        <a:lnTo>
                          <a:pt x="363" y="724"/>
                        </a:lnTo>
                        <a:lnTo>
                          <a:pt x="353" y="754"/>
                        </a:lnTo>
                        <a:lnTo>
                          <a:pt x="346" y="777"/>
                        </a:lnTo>
                        <a:lnTo>
                          <a:pt x="343" y="787"/>
                        </a:lnTo>
                        <a:lnTo>
                          <a:pt x="337" y="788"/>
                        </a:lnTo>
                        <a:lnTo>
                          <a:pt x="325" y="789"/>
                        </a:lnTo>
                        <a:lnTo>
                          <a:pt x="309" y="792"/>
                        </a:lnTo>
                        <a:lnTo>
                          <a:pt x="287" y="795"/>
                        </a:lnTo>
                        <a:lnTo>
                          <a:pt x="262" y="799"/>
                        </a:lnTo>
                        <a:lnTo>
                          <a:pt x="234" y="803"/>
                        </a:lnTo>
                        <a:lnTo>
                          <a:pt x="205" y="808"/>
                        </a:lnTo>
                        <a:lnTo>
                          <a:pt x="175" y="812"/>
                        </a:lnTo>
                        <a:lnTo>
                          <a:pt x="143" y="817"/>
                        </a:lnTo>
                        <a:lnTo>
                          <a:pt x="114" y="820"/>
                        </a:lnTo>
                        <a:lnTo>
                          <a:pt x="85" y="825"/>
                        </a:lnTo>
                        <a:lnTo>
                          <a:pt x="59" y="828"/>
                        </a:lnTo>
                        <a:lnTo>
                          <a:pt x="38" y="832"/>
                        </a:lnTo>
                        <a:lnTo>
                          <a:pt x="19" y="835"/>
                        </a:lnTo>
                        <a:lnTo>
                          <a:pt x="6" y="837"/>
                        </a:lnTo>
                        <a:lnTo>
                          <a:pt x="0" y="838"/>
                        </a:lnTo>
                        <a:lnTo>
                          <a:pt x="0" y="701"/>
                        </a:lnTo>
                        <a:lnTo>
                          <a:pt x="0" y="419"/>
                        </a:lnTo>
                        <a:lnTo>
                          <a:pt x="0" y="1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1" name="Freeform 64"/>
                  <p:cNvSpPr>
                    <a:spLocks/>
                  </p:cNvSpPr>
                  <p:nvPr/>
                </p:nvSpPr>
                <p:spPr bwMode="auto">
                  <a:xfrm>
                    <a:off x="1146" y="2613"/>
                    <a:ext cx="4" cy="379"/>
                  </a:xfrm>
                  <a:custGeom>
                    <a:avLst/>
                    <a:gdLst>
                      <a:gd name="T0" fmla="*/ 0 w 9"/>
                      <a:gd name="T1" fmla="*/ 1 h 756"/>
                      <a:gd name="T2" fmla="*/ 0 w 9"/>
                      <a:gd name="T3" fmla="*/ 1 h 756"/>
                      <a:gd name="T4" fmla="*/ 0 w 9"/>
                      <a:gd name="T5" fmla="*/ 1 h 756"/>
                      <a:gd name="T6" fmla="*/ 0 w 9"/>
                      <a:gd name="T7" fmla="*/ 1 h 756"/>
                      <a:gd name="T8" fmla="*/ 0 w 9"/>
                      <a:gd name="T9" fmla="*/ 1 h 756"/>
                      <a:gd name="T10" fmla="*/ 0 w 9"/>
                      <a:gd name="T11" fmla="*/ 1 h 756"/>
                      <a:gd name="T12" fmla="*/ 0 w 9"/>
                      <a:gd name="T13" fmla="*/ 1 h 756"/>
                      <a:gd name="T14" fmla="*/ 0 w 9"/>
                      <a:gd name="T15" fmla="*/ 1 h 756"/>
                      <a:gd name="T16" fmla="*/ 0 w 9"/>
                      <a:gd name="T17" fmla="*/ 1 h 756"/>
                      <a:gd name="T18" fmla="*/ 0 w 9"/>
                      <a:gd name="T19" fmla="*/ 1 h 756"/>
                      <a:gd name="T20" fmla="*/ 0 w 9"/>
                      <a:gd name="T21" fmla="*/ 1 h 756"/>
                      <a:gd name="T22" fmla="*/ 0 w 9"/>
                      <a:gd name="T23" fmla="*/ 1 h 756"/>
                      <a:gd name="T24" fmla="*/ 0 w 9"/>
                      <a:gd name="T25" fmla="*/ 1 h 756"/>
                      <a:gd name="T26" fmla="*/ 0 w 9"/>
                      <a:gd name="T27" fmla="*/ 0 h 756"/>
                      <a:gd name="T28" fmla="*/ 0 w 9"/>
                      <a:gd name="T29" fmla="*/ 0 h 756"/>
                      <a:gd name="T30" fmla="*/ 0 w 9"/>
                      <a:gd name="T31" fmla="*/ 0 h 756"/>
                      <a:gd name="T32" fmla="*/ 0 w 9"/>
                      <a:gd name="T33" fmla="*/ 1 h 756"/>
                      <a:gd name="T34" fmla="*/ 0 w 9"/>
                      <a:gd name="T35" fmla="*/ 1 h 756"/>
                      <a:gd name="T36" fmla="*/ 0 w 9"/>
                      <a:gd name="T37" fmla="*/ 1 h 7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"/>
                      <a:gd name="T58" fmla="*/ 0 h 756"/>
                      <a:gd name="T59" fmla="*/ 9 w 9"/>
                      <a:gd name="T60" fmla="*/ 756 h 75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" h="756">
                        <a:moveTo>
                          <a:pt x="0" y="4"/>
                        </a:moveTo>
                        <a:lnTo>
                          <a:pt x="0" y="751"/>
                        </a:lnTo>
                        <a:lnTo>
                          <a:pt x="0" y="753"/>
                        </a:lnTo>
                        <a:lnTo>
                          <a:pt x="1" y="755"/>
                        </a:lnTo>
                        <a:lnTo>
                          <a:pt x="4" y="756"/>
                        </a:lnTo>
                        <a:lnTo>
                          <a:pt x="5" y="756"/>
                        </a:lnTo>
                        <a:lnTo>
                          <a:pt x="6" y="756"/>
                        </a:lnTo>
                        <a:lnTo>
                          <a:pt x="8" y="755"/>
                        </a:lnTo>
                        <a:lnTo>
                          <a:pt x="9" y="753"/>
                        </a:lnTo>
                        <a:lnTo>
                          <a:pt x="9" y="751"/>
                        </a:lnTo>
                        <a:lnTo>
                          <a:pt x="9" y="4"/>
                        </a:lnTo>
                        <a:lnTo>
                          <a:pt x="9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2" name="Freeform 65"/>
                  <p:cNvSpPr>
                    <a:spLocks/>
                  </p:cNvSpPr>
                  <p:nvPr/>
                </p:nvSpPr>
                <p:spPr bwMode="auto">
                  <a:xfrm>
                    <a:off x="878" y="2960"/>
                    <a:ext cx="92" cy="36"/>
                  </a:xfrm>
                  <a:custGeom>
                    <a:avLst/>
                    <a:gdLst>
                      <a:gd name="T0" fmla="*/ 0 w 186"/>
                      <a:gd name="T1" fmla="*/ 0 h 70"/>
                      <a:gd name="T2" fmla="*/ 0 w 186"/>
                      <a:gd name="T3" fmla="*/ 1 h 70"/>
                      <a:gd name="T4" fmla="*/ 0 w 186"/>
                      <a:gd name="T5" fmla="*/ 1 h 70"/>
                      <a:gd name="T6" fmla="*/ 0 w 186"/>
                      <a:gd name="T7" fmla="*/ 1 h 70"/>
                      <a:gd name="T8" fmla="*/ 0 w 186"/>
                      <a:gd name="T9" fmla="*/ 1 h 70"/>
                      <a:gd name="T10" fmla="*/ 0 w 186"/>
                      <a:gd name="T11" fmla="*/ 1 h 70"/>
                      <a:gd name="T12" fmla="*/ 0 w 186"/>
                      <a:gd name="T13" fmla="*/ 1 h 70"/>
                      <a:gd name="T14" fmla="*/ 0 w 186"/>
                      <a:gd name="T15" fmla="*/ 1 h 70"/>
                      <a:gd name="T16" fmla="*/ 0 w 186"/>
                      <a:gd name="T17" fmla="*/ 1 h 70"/>
                      <a:gd name="T18" fmla="*/ 0 w 186"/>
                      <a:gd name="T19" fmla="*/ 1 h 70"/>
                      <a:gd name="T20" fmla="*/ 0 w 186"/>
                      <a:gd name="T21" fmla="*/ 1 h 70"/>
                      <a:gd name="T22" fmla="*/ 0 w 186"/>
                      <a:gd name="T23" fmla="*/ 1 h 70"/>
                      <a:gd name="T24" fmla="*/ 0 w 186"/>
                      <a:gd name="T25" fmla="*/ 1 h 70"/>
                      <a:gd name="T26" fmla="*/ 0 w 186"/>
                      <a:gd name="T27" fmla="*/ 1 h 70"/>
                      <a:gd name="T28" fmla="*/ 0 w 186"/>
                      <a:gd name="T29" fmla="*/ 1 h 70"/>
                      <a:gd name="T30" fmla="*/ 0 w 186"/>
                      <a:gd name="T31" fmla="*/ 1 h 70"/>
                      <a:gd name="T32" fmla="*/ 0 w 186"/>
                      <a:gd name="T33" fmla="*/ 1 h 70"/>
                      <a:gd name="T34" fmla="*/ 0 w 186"/>
                      <a:gd name="T35" fmla="*/ 1 h 70"/>
                      <a:gd name="T36" fmla="*/ 0 w 186"/>
                      <a:gd name="T37" fmla="*/ 1 h 70"/>
                      <a:gd name="T38" fmla="*/ 0 w 186"/>
                      <a:gd name="T39" fmla="*/ 1 h 70"/>
                      <a:gd name="T40" fmla="*/ 0 w 186"/>
                      <a:gd name="T41" fmla="*/ 1 h 70"/>
                      <a:gd name="T42" fmla="*/ 0 w 186"/>
                      <a:gd name="T43" fmla="*/ 1 h 70"/>
                      <a:gd name="T44" fmla="*/ 0 w 186"/>
                      <a:gd name="T45" fmla="*/ 1 h 70"/>
                      <a:gd name="T46" fmla="*/ 0 w 186"/>
                      <a:gd name="T47" fmla="*/ 1 h 70"/>
                      <a:gd name="T48" fmla="*/ 0 w 186"/>
                      <a:gd name="T49" fmla="*/ 1 h 70"/>
                      <a:gd name="T50" fmla="*/ 0 w 186"/>
                      <a:gd name="T51" fmla="*/ 1 h 70"/>
                      <a:gd name="T52" fmla="*/ 0 w 186"/>
                      <a:gd name="T53" fmla="*/ 1 h 70"/>
                      <a:gd name="T54" fmla="*/ 0 w 186"/>
                      <a:gd name="T55" fmla="*/ 1 h 70"/>
                      <a:gd name="T56" fmla="*/ 0 w 186"/>
                      <a:gd name="T57" fmla="*/ 1 h 70"/>
                      <a:gd name="T58" fmla="*/ 0 w 186"/>
                      <a:gd name="T59" fmla="*/ 1 h 70"/>
                      <a:gd name="T60" fmla="*/ 0 w 186"/>
                      <a:gd name="T61" fmla="*/ 1 h 70"/>
                      <a:gd name="T62" fmla="*/ 0 w 186"/>
                      <a:gd name="T63" fmla="*/ 1 h 70"/>
                      <a:gd name="T64" fmla="*/ 0 w 186"/>
                      <a:gd name="T65" fmla="*/ 1 h 70"/>
                      <a:gd name="T66" fmla="*/ 0 w 186"/>
                      <a:gd name="T67" fmla="*/ 1 h 70"/>
                      <a:gd name="T68" fmla="*/ 0 w 186"/>
                      <a:gd name="T69" fmla="*/ 1 h 70"/>
                      <a:gd name="T70" fmla="*/ 0 w 186"/>
                      <a:gd name="T71" fmla="*/ 1 h 70"/>
                      <a:gd name="T72" fmla="*/ 0 w 186"/>
                      <a:gd name="T73" fmla="*/ 1 h 70"/>
                      <a:gd name="T74" fmla="*/ 0 w 186"/>
                      <a:gd name="T75" fmla="*/ 1 h 70"/>
                      <a:gd name="T76" fmla="*/ 0 w 186"/>
                      <a:gd name="T77" fmla="*/ 1 h 70"/>
                      <a:gd name="T78" fmla="*/ 0 w 186"/>
                      <a:gd name="T79" fmla="*/ 1 h 70"/>
                      <a:gd name="T80" fmla="*/ 0 w 186"/>
                      <a:gd name="T81" fmla="*/ 1 h 70"/>
                      <a:gd name="T82" fmla="*/ 0 w 186"/>
                      <a:gd name="T83" fmla="*/ 0 h 70"/>
                      <a:gd name="T84" fmla="*/ 0 w 186"/>
                      <a:gd name="T85" fmla="*/ 0 h 70"/>
                      <a:gd name="T86" fmla="*/ 0 w 186"/>
                      <a:gd name="T87" fmla="*/ 0 h 70"/>
                      <a:gd name="T88" fmla="*/ 0 w 186"/>
                      <a:gd name="T89" fmla="*/ 0 h 70"/>
                      <a:gd name="T90" fmla="*/ 0 w 186"/>
                      <a:gd name="T91" fmla="*/ 0 h 7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86"/>
                      <a:gd name="T139" fmla="*/ 0 h 70"/>
                      <a:gd name="T140" fmla="*/ 186 w 186"/>
                      <a:gd name="T141" fmla="*/ 70 h 7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86" h="70">
                        <a:moveTo>
                          <a:pt x="28" y="0"/>
                        </a:moveTo>
                        <a:lnTo>
                          <a:pt x="22" y="3"/>
                        </a:lnTo>
                        <a:lnTo>
                          <a:pt x="12" y="13"/>
                        </a:lnTo>
                        <a:lnTo>
                          <a:pt x="3" y="32"/>
                        </a:lnTo>
                        <a:lnTo>
                          <a:pt x="0" y="63"/>
                        </a:lnTo>
                        <a:lnTo>
                          <a:pt x="2" y="67"/>
                        </a:lnTo>
                        <a:lnTo>
                          <a:pt x="4" y="69"/>
                        </a:lnTo>
                        <a:lnTo>
                          <a:pt x="6" y="70"/>
                        </a:lnTo>
                        <a:lnTo>
                          <a:pt x="10" y="70"/>
                        </a:lnTo>
                        <a:lnTo>
                          <a:pt x="13" y="69"/>
                        </a:lnTo>
                        <a:lnTo>
                          <a:pt x="15" y="68"/>
                        </a:lnTo>
                        <a:lnTo>
                          <a:pt x="17" y="66"/>
                        </a:lnTo>
                        <a:lnTo>
                          <a:pt x="18" y="62"/>
                        </a:lnTo>
                        <a:lnTo>
                          <a:pt x="18" y="61"/>
                        </a:lnTo>
                        <a:lnTo>
                          <a:pt x="17" y="59"/>
                        </a:lnTo>
                        <a:lnTo>
                          <a:pt x="17" y="56"/>
                        </a:lnTo>
                        <a:lnTo>
                          <a:pt x="17" y="55"/>
                        </a:lnTo>
                        <a:lnTo>
                          <a:pt x="17" y="53"/>
                        </a:lnTo>
                        <a:lnTo>
                          <a:pt x="19" y="37"/>
                        </a:lnTo>
                        <a:lnTo>
                          <a:pt x="24" y="26"/>
                        </a:lnTo>
                        <a:lnTo>
                          <a:pt x="29" y="21"/>
                        </a:lnTo>
                        <a:lnTo>
                          <a:pt x="33" y="18"/>
                        </a:lnTo>
                        <a:lnTo>
                          <a:pt x="40" y="18"/>
                        </a:lnTo>
                        <a:lnTo>
                          <a:pt x="57" y="19"/>
                        </a:lnTo>
                        <a:lnTo>
                          <a:pt x="80" y="19"/>
                        </a:lnTo>
                        <a:lnTo>
                          <a:pt x="106" y="21"/>
                        </a:lnTo>
                        <a:lnTo>
                          <a:pt x="132" y="22"/>
                        </a:lnTo>
                        <a:lnTo>
                          <a:pt x="155" y="22"/>
                        </a:lnTo>
                        <a:lnTo>
                          <a:pt x="171" y="23"/>
                        </a:lnTo>
                        <a:lnTo>
                          <a:pt x="177" y="23"/>
                        </a:lnTo>
                        <a:lnTo>
                          <a:pt x="180" y="22"/>
                        </a:lnTo>
                        <a:lnTo>
                          <a:pt x="184" y="19"/>
                        </a:lnTo>
                        <a:lnTo>
                          <a:pt x="185" y="17"/>
                        </a:lnTo>
                        <a:lnTo>
                          <a:pt x="186" y="14"/>
                        </a:lnTo>
                        <a:lnTo>
                          <a:pt x="185" y="10"/>
                        </a:lnTo>
                        <a:lnTo>
                          <a:pt x="184" y="7"/>
                        </a:lnTo>
                        <a:lnTo>
                          <a:pt x="181" y="6"/>
                        </a:lnTo>
                        <a:lnTo>
                          <a:pt x="178" y="5"/>
                        </a:lnTo>
                        <a:lnTo>
                          <a:pt x="32" y="0"/>
                        </a:lnTo>
                        <a:lnTo>
                          <a:pt x="30" y="0"/>
                        </a:lnTo>
                        <a:lnTo>
                          <a:pt x="29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3" name="Freeform 66"/>
                  <p:cNvSpPr>
                    <a:spLocks/>
                  </p:cNvSpPr>
                  <p:nvPr/>
                </p:nvSpPr>
                <p:spPr bwMode="auto">
                  <a:xfrm>
                    <a:off x="773" y="2934"/>
                    <a:ext cx="51" cy="47"/>
                  </a:xfrm>
                  <a:custGeom>
                    <a:avLst/>
                    <a:gdLst>
                      <a:gd name="T0" fmla="*/ 1 w 101"/>
                      <a:gd name="T1" fmla="*/ 1 h 93"/>
                      <a:gd name="T2" fmla="*/ 1 w 101"/>
                      <a:gd name="T3" fmla="*/ 1 h 93"/>
                      <a:gd name="T4" fmla="*/ 1 w 101"/>
                      <a:gd name="T5" fmla="*/ 1 h 93"/>
                      <a:gd name="T6" fmla="*/ 0 w 101"/>
                      <a:gd name="T7" fmla="*/ 1 h 93"/>
                      <a:gd name="T8" fmla="*/ 0 w 101"/>
                      <a:gd name="T9" fmla="*/ 1 h 93"/>
                      <a:gd name="T10" fmla="*/ 0 w 101"/>
                      <a:gd name="T11" fmla="*/ 1 h 93"/>
                      <a:gd name="T12" fmla="*/ 1 w 101"/>
                      <a:gd name="T13" fmla="*/ 1 h 93"/>
                      <a:gd name="T14" fmla="*/ 1 w 101"/>
                      <a:gd name="T15" fmla="*/ 1 h 93"/>
                      <a:gd name="T16" fmla="*/ 1 w 101"/>
                      <a:gd name="T17" fmla="*/ 1 h 93"/>
                      <a:gd name="T18" fmla="*/ 1 w 101"/>
                      <a:gd name="T19" fmla="*/ 1 h 93"/>
                      <a:gd name="T20" fmla="*/ 1 w 101"/>
                      <a:gd name="T21" fmla="*/ 1 h 93"/>
                      <a:gd name="T22" fmla="*/ 1 w 101"/>
                      <a:gd name="T23" fmla="*/ 1 h 93"/>
                      <a:gd name="T24" fmla="*/ 1 w 101"/>
                      <a:gd name="T25" fmla="*/ 1 h 93"/>
                      <a:gd name="T26" fmla="*/ 1 w 101"/>
                      <a:gd name="T27" fmla="*/ 1 h 93"/>
                      <a:gd name="T28" fmla="*/ 1 w 101"/>
                      <a:gd name="T29" fmla="*/ 1 h 93"/>
                      <a:gd name="T30" fmla="*/ 1 w 101"/>
                      <a:gd name="T31" fmla="*/ 1 h 93"/>
                      <a:gd name="T32" fmla="*/ 1 w 101"/>
                      <a:gd name="T33" fmla="*/ 1 h 93"/>
                      <a:gd name="T34" fmla="*/ 1 w 101"/>
                      <a:gd name="T35" fmla="*/ 1 h 93"/>
                      <a:gd name="T36" fmla="*/ 1 w 101"/>
                      <a:gd name="T37" fmla="*/ 1 h 93"/>
                      <a:gd name="T38" fmla="*/ 1 w 101"/>
                      <a:gd name="T39" fmla="*/ 1 h 93"/>
                      <a:gd name="T40" fmla="*/ 1 w 101"/>
                      <a:gd name="T41" fmla="*/ 1 h 93"/>
                      <a:gd name="T42" fmla="*/ 1 w 101"/>
                      <a:gd name="T43" fmla="*/ 1 h 93"/>
                      <a:gd name="T44" fmla="*/ 1 w 101"/>
                      <a:gd name="T45" fmla="*/ 1 h 93"/>
                      <a:gd name="T46" fmla="*/ 1 w 101"/>
                      <a:gd name="T47" fmla="*/ 1 h 93"/>
                      <a:gd name="T48" fmla="*/ 1 w 101"/>
                      <a:gd name="T49" fmla="*/ 1 h 93"/>
                      <a:gd name="T50" fmla="*/ 1 w 101"/>
                      <a:gd name="T51" fmla="*/ 1 h 93"/>
                      <a:gd name="T52" fmla="*/ 1 w 101"/>
                      <a:gd name="T53" fmla="*/ 1 h 93"/>
                      <a:gd name="T54" fmla="*/ 1 w 101"/>
                      <a:gd name="T55" fmla="*/ 1 h 93"/>
                      <a:gd name="T56" fmla="*/ 1 w 101"/>
                      <a:gd name="T57" fmla="*/ 1 h 93"/>
                      <a:gd name="T58" fmla="*/ 1 w 101"/>
                      <a:gd name="T59" fmla="*/ 1 h 93"/>
                      <a:gd name="T60" fmla="*/ 1 w 101"/>
                      <a:gd name="T61" fmla="*/ 1 h 93"/>
                      <a:gd name="T62" fmla="*/ 1 w 101"/>
                      <a:gd name="T63" fmla="*/ 1 h 93"/>
                      <a:gd name="T64" fmla="*/ 1 w 101"/>
                      <a:gd name="T65" fmla="*/ 1 h 93"/>
                      <a:gd name="T66" fmla="*/ 1 w 101"/>
                      <a:gd name="T67" fmla="*/ 1 h 93"/>
                      <a:gd name="T68" fmla="*/ 1 w 101"/>
                      <a:gd name="T69" fmla="*/ 1 h 93"/>
                      <a:gd name="T70" fmla="*/ 1 w 101"/>
                      <a:gd name="T71" fmla="*/ 1 h 93"/>
                      <a:gd name="T72" fmla="*/ 1 w 101"/>
                      <a:gd name="T73" fmla="*/ 1 h 93"/>
                      <a:gd name="T74" fmla="*/ 1 w 101"/>
                      <a:gd name="T75" fmla="*/ 1 h 93"/>
                      <a:gd name="T76" fmla="*/ 1 w 101"/>
                      <a:gd name="T77" fmla="*/ 1 h 93"/>
                      <a:gd name="T78" fmla="*/ 1 w 101"/>
                      <a:gd name="T79" fmla="*/ 1 h 93"/>
                      <a:gd name="T80" fmla="*/ 1 w 101"/>
                      <a:gd name="T81" fmla="*/ 1 h 93"/>
                      <a:gd name="T82" fmla="*/ 1 w 101"/>
                      <a:gd name="T83" fmla="*/ 1 h 93"/>
                      <a:gd name="T84" fmla="*/ 1 w 101"/>
                      <a:gd name="T85" fmla="*/ 1 h 93"/>
                      <a:gd name="T86" fmla="*/ 1 w 101"/>
                      <a:gd name="T87" fmla="*/ 1 h 93"/>
                      <a:gd name="T88" fmla="*/ 1 w 101"/>
                      <a:gd name="T89" fmla="*/ 1 h 93"/>
                      <a:gd name="T90" fmla="*/ 1 w 101"/>
                      <a:gd name="T91" fmla="*/ 0 h 93"/>
                      <a:gd name="T92" fmla="*/ 1 w 101"/>
                      <a:gd name="T93" fmla="*/ 0 h 93"/>
                      <a:gd name="T94" fmla="*/ 1 w 101"/>
                      <a:gd name="T95" fmla="*/ 1 h 93"/>
                      <a:gd name="T96" fmla="*/ 1 w 101"/>
                      <a:gd name="T97" fmla="*/ 1 h 93"/>
                      <a:gd name="T98" fmla="*/ 1 w 101"/>
                      <a:gd name="T99" fmla="*/ 1 h 9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01"/>
                      <a:gd name="T151" fmla="*/ 0 h 93"/>
                      <a:gd name="T152" fmla="*/ 101 w 101"/>
                      <a:gd name="T153" fmla="*/ 93 h 93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01" h="93">
                        <a:moveTo>
                          <a:pt x="1" y="6"/>
                        </a:moveTo>
                        <a:lnTo>
                          <a:pt x="1" y="7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4"/>
                        </a:lnTo>
                        <a:lnTo>
                          <a:pt x="3" y="16"/>
                        </a:lnTo>
                        <a:lnTo>
                          <a:pt x="6" y="17"/>
                        </a:lnTo>
                        <a:lnTo>
                          <a:pt x="8" y="18"/>
                        </a:lnTo>
                        <a:lnTo>
                          <a:pt x="16" y="21"/>
                        </a:lnTo>
                        <a:lnTo>
                          <a:pt x="26" y="25"/>
                        </a:lnTo>
                        <a:lnTo>
                          <a:pt x="39" y="30"/>
                        </a:lnTo>
                        <a:lnTo>
                          <a:pt x="51" y="34"/>
                        </a:lnTo>
                        <a:lnTo>
                          <a:pt x="62" y="38"/>
                        </a:lnTo>
                        <a:lnTo>
                          <a:pt x="70" y="41"/>
                        </a:lnTo>
                        <a:lnTo>
                          <a:pt x="75" y="43"/>
                        </a:lnTo>
                        <a:lnTo>
                          <a:pt x="77" y="46"/>
                        </a:lnTo>
                        <a:lnTo>
                          <a:pt x="79" y="52"/>
                        </a:lnTo>
                        <a:lnTo>
                          <a:pt x="82" y="60"/>
                        </a:lnTo>
                        <a:lnTo>
                          <a:pt x="83" y="69"/>
                        </a:lnTo>
                        <a:lnTo>
                          <a:pt x="83" y="71"/>
                        </a:lnTo>
                        <a:lnTo>
                          <a:pt x="83" y="75"/>
                        </a:lnTo>
                        <a:lnTo>
                          <a:pt x="83" y="78"/>
                        </a:lnTo>
                        <a:lnTo>
                          <a:pt x="82" y="82"/>
                        </a:lnTo>
                        <a:lnTo>
                          <a:pt x="81" y="82"/>
                        </a:lnTo>
                        <a:lnTo>
                          <a:pt x="81" y="83"/>
                        </a:lnTo>
                        <a:lnTo>
                          <a:pt x="81" y="84"/>
                        </a:lnTo>
                        <a:lnTo>
                          <a:pt x="81" y="86"/>
                        </a:lnTo>
                        <a:lnTo>
                          <a:pt x="82" y="89"/>
                        </a:lnTo>
                        <a:lnTo>
                          <a:pt x="84" y="91"/>
                        </a:lnTo>
                        <a:lnTo>
                          <a:pt x="86" y="92"/>
                        </a:lnTo>
                        <a:lnTo>
                          <a:pt x="90" y="93"/>
                        </a:lnTo>
                        <a:lnTo>
                          <a:pt x="93" y="92"/>
                        </a:lnTo>
                        <a:lnTo>
                          <a:pt x="95" y="90"/>
                        </a:lnTo>
                        <a:lnTo>
                          <a:pt x="98" y="86"/>
                        </a:lnTo>
                        <a:lnTo>
                          <a:pt x="101" y="66"/>
                        </a:lnTo>
                        <a:lnTo>
                          <a:pt x="97" y="47"/>
                        </a:lnTo>
                        <a:lnTo>
                          <a:pt x="91" y="34"/>
                        </a:lnTo>
                        <a:lnTo>
                          <a:pt x="87" y="30"/>
                        </a:lnTo>
                        <a:lnTo>
                          <a:pt x="86" y="29"/>
                        </a:lnTo>
                        <a:lnTo>
                          <a:pt x="86" y="28"/>
                        </a:lnTo>
                        <a:lnTo>
                          <a:pt x="85" y="28"/>
                        </a:lnTo>
                        <a:lnTo>
                          <a:pt x="84" y="26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6" y="1"/>
                        </a:lnTo>
                        <a:lnTo>
                          <a:pt x="2" y="2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4" name="Freeform 67"/>
                  <p:cNvSpPr>
                    <a:spLocks/>
                  </p:cNvSpPr>
                  <p:nvPr/>
                </p:nvSpPr>
                <p:spPr bwMode="auto">
                  <a:xfrm>
                    <a:off x="847" y="2943"/>
                    <a:ext cx="11" cy="24"/>
                  </a:xfrm>
                  <a:custGeom>
                    <a:avLst/>
                    <a:gdLst>
                      <a:gd name="T0" fmla="*/ 0 w 22"/>
                      <a:gd name="T1" fmla="*/ 0 h 49"/>
                      <a:gd name="T2" fmla="*/ 1 w 22"/>
                      <a:gd name="T3" fmla="*/ 0 h 49"/>
                      <a:gd name="T4" fmla="*/ 1 w 22"/>
                      <a:gd name="T5" fmla="*/ 0 h 49"/>
                      <a:gd name="T6" fmla="*/ 1 w 22"/>
                      <a:gd name="T7" fmla="*/ 0 h 49"/>
                      <a:gd name="T8" fmla="*/ 1 w 22"/>
                      <a:gd name="T9" fmla="*/ 0 h 49"/>
                      <a:gd name="T10" fmla="*/ 1 w 22"/>
                      <a:gd name="T11" fmla="*/ 0 h 49"/>
                      <a:gd name="T12" fmla="*/ 1 w 22"/>
                      <a:gd name="T13" fmla="*/ 0 h 49"/>
                      <a:gd name="T14" fmla="*/ 1 w 22"/>
                      <a:gd name="T15" fmla="*/ 0 h 49"/>
                      <a:gd name="T16" fmla="*/ 1 w 22"/>
                      <a:gd name="T17" fmla="*/ 0 h 49"/>
                      <a:gd name="T18" fmla="*/ 1 w 22"/>
                      <a:gd name="T19" fmla="*/ 0 h 49"/>
                      <a:gd name="T20" fmla="*/ 1 w 22"/>
                      <a:gd name="T21" fmla="*/ 0 h 49"/>
                      <a:gd name="T22" fmla="*/ 1 w 22"/>
                      <a:gd name="T23" fmla="*/ 0 h 49"/>
                      <a:gd name="T24" fmla="*/ 1 w 22"/>
                      <a:gd name="T25" fmla="*/ 0 h 49"/>
                      <a:gd name="T26" fmla="*/ 1 w 22"/>
                      <a:gd name="T27" fmla="*/ 0 h 49"/>
                      <a:gd name="T28" fmla="*/ 1 w 22"/>
                      <a:gd name="T29" fmla="*/ 0 h 49"/>
                      <a:gd name="T30" fmla="*/ 1 w 22"/>
                      <a:gd name="T31" fmla="*/ 0 h 49"/>
                      <a:gd name="T32" fmla="*/ 0 w 22"/>
                      <a:gd name="T33" fmla="*/ 0 h 4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2"/>
                      <a:gd name="T52" fmla="*/ 0 h 49"/>
                      <a:gd name="T53" fmla="*/ 22 w 22"/>
                      <a:gd name="T54" fmla="*/ 49 h 4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2" h="49">
                        <a:moveTo>
                          <a:pt x="0" y="25"/>
                        </a:moveTo>
                        <a:lnTo>
                          <a:pt x="1" y="34"/>
                        </a:lnTo>
                        <a:lnTo>
                          <a:pt x="4" y="42"/>
                        </a:lnTo>
                        <a:lnTo>
                          <a:pt x="6" y="46"/>
                        </a:lnTo>
                        <a:lnTo>
                          <a:pt x="11" y="49"/>
                        </a:lnTo>
                        <a:lnTo>
                          <a:pt x="15" y="46"/>
                        </a:lnTo>
                        <a:lnTo>
                          <a:pt x="19" y="42"/>
                        </a:lnTo>
                        <a:lnTo>
                          <a:pt x="21" y="34"/>
                        </a:lnTo>
                        <a:lnTo>
                          <a:pt x="22" y="25"/>
                        </a:lnTo>
                        <a:lnTo>
                          <a:pt x="21" y="15"/>
                        </a:lnTo>
                        <a:lnTo>
                          <a:pt x="19" y="7"/>
                        </a:lnTo>
                        <a:lnTo>
                          <a:pt x="15" y="3"/>
                        </a:lnTo>
                        <a:lnTo>
                          <a:pt x="11" y="0"/>
                        </a:lnTo>
                        <a:lnTo>
                          <a:pt x="6" y="3"/>
                        </a:lnTo>
                        <a:lnTo>
                          <a:pt x="4" y="7"/>
                        </a:lnTo>
                        <a:lnTo>
                          <a:pt x="1" y="1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5" name="Freeform 68"/>
                  <p:cNvSpPr>
                    <a:spLocks/>
                  </p:cNvSpPr>
                  <p:nvPr/>
                </p:nvSpPr>
                <p:spPr bwMode="auto">
                  <a:xfrm>
                    <a:off x="712" y="2779"/>
                    <a:ext cx="18" cy="18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1 w 36"/>
                      <a:gd name="T3" fmla="*/ 0 h 37"/>
                      <a:gd name="T4" fmla="*/ 1 w 36"/>
                      <a:gd name="T5" fmla="*/ 0 h 37"/>
                      <a:gd name="T6" fmla="*/ 1 w 36"/>
                      <a:gd name="T7" fmla="*/ 0 h 37"/>
                      <a:gd name="T8" fmla="*/ 1 w 36"/>
                      <a:gd name="T9" fmla="*/ 0 h 37"/>
                      <a:gd name="T10" fmla="*/ 1 w 36"/>
                      <a:gd name="T11" fmla="*/ 0 h 37"/>
                      <a:gd name="T12" fmla="*/ 1 w 36"/>
                      <a:gd name="T13" fmla="*/ 0 h 37"/>
                      <a:gd name="T14" fmla="*/ 1 w 36"/>
                      <a:gd name="T15" fmla="*/ 0 h 37"/>
                      <a:gd name="T16" fmla="*/ 1 w 36"/>
                      <a:gd name="T17" fmla="*/ 0 h 37"/>
                      <a:gd name="T18" fmla="*/ 1 w 36"/>
                      <a:gd name="T19" fmla="*/ 0 h 37"/>
                      <a:gd name="T20" fmla="*/ 1 w 36"/>
                      <a:gd name="T21" fmla="*/ 0 h 37"/>
                      <a:gd name="T22" fmla="*/ 1 w 36"/>
                      <a:gd name="T23" fmla="*/ 0 h 37"/>
                      <a:gd name="T24" fmla="*/ 1 w 36"/>
                      <a:gd name="T25" fmla="*/ 0 h 37"/>
                      <a:gd name="T26" fmla="*/ 1 w 36"/>
                      <a:gd name="T27" fmla="*/ 0 h 37"/>
                      <a:gd name="T28" fmla="*/ 1 w 36"/>
                      <a:gd name="T29" fmla="*/ 0 h 37"/>
                      <a:gd name="T30" fmla="*/ 1 w 36"/>
                      <a:gd name="T31" fmla="*/ 0 h 37"/>
                      <a:gd name="T32" fmla="*/ 0 w 36"/>
                      <a:gd name="T33" fmla="*/ 0 h 3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6"/>
                      <a:gd name="T52" fmla="*/ 0 h 37"/>
                      <a:gd name="T53" fmla="*/ 36 w 36"/>
                      <a:gd name="T54" fmla="*/ 37 h 3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6" h="37">
                        <a:moveTo>
                          <a:pt x="0" y="19"/>
                        </a:moveTo>
                        <a:lnTo>
                          <a:pt x="1" y="25"/>
                        </a:lnTo>
                        <a:lnTo>
                          <a:pt x="6" y="31"/>
                        </a:lnTo>
                        <a:lnTo>
                          <a:pt x="11" y="36"/>
                        </a:lnTo>
                        <a:lnTo>
                          <a:pt x="18" y="37"/>
                        </a:lnTo>
                        <a:lnTo>
                          <a:pt x="25" y="36"/>
                        </a:lnTo>
                        <a:lnTo>
                          <a:pt x="31" y="31"/>
                        </a:lnTo>
                        <a:lnTo>
                          <a:pt x="35" y="25"/>
                        </a:lnTo>
                        <a:lnTo>
                          <a:pt x="36" y="19"/>
                        </a:lnTo>
                        <a:lnTo>
                          <a:pt x="35" y="12"/>
                        </a:lnTo>
                        <a:lnTo>
                          <a:pt x="31" y="6"/>
                        </a:lnTo>
                        <a:lnTo>
                          <a:pt x="25" y="1"/>
                        </a:lnTo>
                        <a:lnTo>
                          <a:pt x="18" y="0"/>
                        </a:lnTo>
                        <a:lnTo>
                          <a:pt x="11" y="1"/>
                        </a:lnTo>
                        <a:lnTo>
                          <a:pt x="6" y="6"/>
                        </a:lnTo>
                        <a:lnTo>
                          <a:pt x="1" y="12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FFC46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6" name="Freeform 69"/>
                  <p:cNvSpPr>
                    <a:spLocks/>
                  </p:cNvSpPr>
                  <p:nvPr/>
                </p:nvSpPr>
                <p:spPr bwMode="auto">
                  <a:xfrm>
                    <a:off x="678" y="2776"/>
                    <a:ext cx="24" cy="24"/>
                  </a:xfrm>
                  <a:custGeom>
                    <a:avLst/>
                    <a:gdLst>
                      <a:gd name="T0" fmla="*/ 0 w 48"/>
                      <a:gd name="T1" fmla="*/ 0 h 50"/>
                      <a:gd name="T2" fmla="*/ 1 w 48"/>
                      <a:gd name="T3" fmla="*/ 0 h 50"/>
                      <a:gd name="T4" fmla="*/ 1 w 48"/>
                      <a:gd name="T5" fmla="*/ 0 h 50"/>
                      <a:gd name="T6" fmla="*/ 1 w 48"/>
                      <a:gd name="T7" fmla="*/ 0 h 50"/>
                      <a:gd name="T8" fmla="*/ 1 w 48"/>
                      <a:gd name="T9" fmla="*/ 0 h 50"/>
                      <a:gd name="T10" fmla="*/ 1 w 48"/>
                      <a:gd name="T11" fmla="*/ 0 h 50"/>
                      <a:gd name="T12" fmla="*/ 1 w 48"/>
                      <a:gd name="T13" fmla="*/ 0 h 50"/>
                      <a:gd name="T14" fmla="*/ 1 w 48"/>
                      <a:gd name="T15" fmla="*/ 0 h 50"/>
                      <a:gd name="T16" fmla="*/ 1 w 48"/>
                      <a:gd name="T17" fmla="*/ 0 h 50"/>
                      <a:gd name="T18" fmla="*/ 1 w 48"/>
                      <a:gd name="T19" fmla="*/ 0 h 50"/>
                      <a:gd name="T20" fmla="*/ 1 w 48"/>
                      <a:gd name="T21" fmla="*/ 0 h 50"/>
                      <a:gd name="T22" fmla="*/ 1 w 48"/>
                      <a:gd name="T23" fmla="*/ 0 h 50"/>
                      <a:gd name="T24" fmla="*/ 1 w 48"/>
                      <a:gd name="T25" fmla="*/ 0 h 50"/>
                      <a:gd name="T26" fmla="*/ 1 w 48"/>
                      <a:gd name="T27" fmla="*/ 0 h 50"/>
                      <a:gd name="T28" fmla="*/ 1 w 48"/>
                      <a:gd name="T29" fmla="*/ 0 h 50"/>
                      <a:gd name="T30" fmla="*/ 1 w 48"/>
                      <a:gd name="T31" fmla="*/ 0 h 50"/>
                      <a:gd name="T32" fmla="*/ 0 w 48"/>
                      <a:gd name="T33" fmla="*/ 0 h 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8"/>
                      <a:gd name="T52" fmla="*/ 0 h 50"/>
                      <a:gd name="T53" fmla="*/ 48 w 48"/>
                      <a:gd name="T54" fmla="*/ 50 h 5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8" h="50">
                        <a:moveTo>
                          <a:pt x="0" y="25"/>
                        </a:moveTo>
                        <a:lnTo>
                          <a:pt x="2" y="34"/>
                        </a:lnTo>
                        <a:lnTo>
                          <a:pt x="7" y="42"/>
                        </a:lnTo>
                        <a:lnTo>
                          <a:pt x="15" y="48"/>
                        </a:lnTo>
                        <a:lnTo>
                          <a:pt x="24" y="50"/>
                        </a:lnTo>
                        <a:lnTo>
                          <a:pt x="33" y="48"/>
                        </a:lnTo>
                        <a:lnTo>
                          <a:pt x="41" y="42"/>
                        </a:lnTo>
                        <a:lnTo>
                          <a:pt x="46" y="34"/>
                        </a:lnTo>
                        <a:lnTo>
                          <a:pt x="48" y="25"/>
                        </a:lnTo>
                        <a:lnTo>
                          <a:pt x="46" y="15"/>
                        </a:lnTo>
                        <a:lnTo>
                          <a:pt x="41" y="7"/>
                        </a:lnTo>
                        <a:lnTo>
                          <a:pt x="33" y="3"/>
                        </a:lnTo>
                        <a:lnTo>
                          <a:pt x="24" y="0"/>
                        </a:lnTo>
                        <a:lnTo>
                          <a:pt x="15" y="3"/>
                        </a:lnTo>
                        <a:lnTo>
                          <a:pt x="7" y="7"/>
                        </a:lnTo>
                        <a:lnTo>
                          <a:pt x="2" y="1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C46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7" name="Freeform 70"/>
                  <p:cNvSpPr>
                    <a:spLocks/>
                  </p:cNvSpPr>
                  <p:nvPr/>
                </p:nvSpPr>
                <p:spPr bwMode="auto">
                  <a:xfrm>
                    <a:off x="638" y="2772"/>
                    <a:ext cx="31" cy="32"/>
                  </a:xfrm>
                  <a:custGeom>
                    <a:avLst/>
                    <a:gdLst>
                      <a:gd name="T0" fmla="*/ 0 w 64"/>
                      <a:gd name="T1" fmla="*/ 0 h 65"/>
                      <a:gd name="T2" fmla="*/ 0 w 64"/>
                      <a:gd name="T3" fmla="*/ 0 h 65"/>
                      <a:gd name="T4" fmla="*/ 0 w 64"/>
                      <a:gd name="T5" fmla="*/ 0 h 65"/>
                      <a:gd name="T6" fmla="*/ 0 w 64"/>
                      <a:gd name="T7" fmla="*/ 0 h 65"/>
                      <a:gd name="T8" fmla="*/ 0 w 64"/>
                      <a:gd name="T9" fmla="*/ 0 h 65"/>
                      <a:gd name="T10" fmla="*/ 0 w 64"/>
                      <a:gd name="T11" fmla="*/ 0 h 65"/>
                      <a:gd name="T12" fmla="*/ 0 w 64"/>
                      <a:gd name="T13" fmla="*/ 0 h 65"/>
                      <a:gd name="T14" fmla="*/ 0 w 64"/>
                      <a:gd name="T15" fmla="*/ 0 h 65"/>
                      <a:gd name="T16" fmla="*/ 0 w 64"/>
                      <a:gd name="T17" fmla="*/ 0 h 65"/>
                      <a:gd name="T18" fmla="*/ 0 w 64"/>
                      <a:gd name="T19" fmla="*/ 0 h 65"/>
                      <a:gd name="T20" fmla="*/ 0 w 64"/>
                      <a:gd name="T21" fmla="*/ 0 h 65"/>
                      <a:gd name="T22" fmla="*/ 0 w 64"/>
                      <a:gd name="T23" fmla="*/ 0 h 65"/>
                      <a:gd name="T24" fmla="*/ 0 w 64"/>
                      <a:gd name="T25" fmla="*/ 0 h 65"/>
                      <a:gd name="T26" fmla="*/ 0 w 64"/>
                      <a:gd name="T27" fmla="*/ 0 h 65"/>
                      <a:gd name="T28" fmla="*/ 0 w 64"/>
                      <a:gd name="T29" fmla="*/ 0 h 65"/>
                      <a:gd name="T30" fmla="*/ 0 w 64"/>
                      <a:gd name="T31" fmla="*/ 0 h 65"/>
                      <a:gd name="T32" fmla="*/ 0 w 64"/>
                      <a:gd name="T33" fmla="*/ 0 h 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4"/>
                      <a:gd name="T52" fmla="*/ 0 h 65"/>
                      <a:gd name="T53" fmla="*/ 64 w 64"/>
                      <a:gd name="T54" fmla="*/ 65 h 6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4" h="65">
                        <a:moveTo>
                          <a:pt x="0" y="33"/>
                        </a:moveTo>
                        <a:lnTo>
                          <a:pt x="3" y="45"/>
                        </a:lnTo>
                        <a:lnTo>
                          <a:pt x="9" y="56"/>
                        </a:lnTo>
                        <a:lnTo>
                          <a:pt x="19" y="62"/>
                        </a:lnTo>
                        <a:lnTo>
                          <a:pt x="31" y="65"/>
                        </a:lnTo>
                        <a:lnTo>
                          <a:pt x="44" y="62"/>
                        </a:lnTo>
                        <a:lnTo>
                          <a:pt x="54" y="56"/>
                        </a:lnTo>
                        <a:lnTo>
                          <a:pt x="61" y="45"/>
                        </a:lnTo>
                        <a:lnTo>
                          <a:pt x="64" y="33"/>
                        </a:lnTo>
                        <a:lnTo>
                          <a:pt x="61" y="20"/>
                        </a:lnTo>
                        <a:lnTo>
                          <a:pt x="54" y="10"/>
                        </a:lnTo>
                        <a:lnTo>
                          <a:pt x="44" y="3"/>
                        </a:lnTo>
                        <a:lnTo>
                          <a:pt x="31" y="0"/>
                        </a:lnTo>
                        <a:lnTo>
                          <a:pt x="19" y="3"/>
                        </a:lnTo>
                        <a:lnTo>
                          <a:pt x="9" y="10"/>
                        </a:lnTo>
                        <a:lnTo>
                          <a:pt x="3" y="2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C46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8" name="Freeform 71"/>
                  <p:cNvSpPr>
                    <a:spLocks/>
                  </p:cNvSpPr>
                  <p:nvPr/>
                </p:nvSpPr>
                <p:spPr bwMode="auto">
                  <a:xfrm>
                    <a:off x="712" y="2747"/>
                    <a:ext cx="19" cy="18"/>
                  </a:xfrm>
                  <a:custGeom>
                    <a:avLst/>
                    <a:gdLst>
                      <a:gd name="T0" fmla="*/ 1 w 37"/>
                      <a:gd name="T1" fmla="*/ 1 h 36"/>
                      <a:gd name="T2" fmla="*/ 0 w 37"/>
                      <a:gd name="T3" fmla="*/ 1 h 36"/>
                      <a:gd name="T4" fmla="*/ 1 w 37"/>
                      <a:gd name="T5" fmla="*/ 1 h 36"/>
                      <a:gd name="T6" fmla="*/ 1 w 37"/>
                      <a:gd name="T7" fmla="*/ 1 h 36"/>
                      <a:gd name="T8" fmla="*/ 1 w 37"/>
                      <a:gd name="T9" fmla="*/ 1 h 36"/>
                      <a:gd name="T10" fmla="*/ 1 w 37"/>
                      <a:gd name="T11" fmla="*/ 1 h 36"/>
                      <a:gd name="T12" fmla="*/ 1 w 37"/>
                      <a:gd name="T13" fmla="*/ 1 h 36"/>
                      <a:gd name="T14" fmla="*/ 1 w 37"/>
                      <a:gd name="T15" fmla="*/ 1 h 36"/>
                      <a:gd name="T16" fmla="*/ 1 w 37"/>
                      <a:gd name="T17" fmla="*/ 1 h 36"/>
                      <a:gd name="T18" fmla="*/ 1 w 37"/>
                      <a:gd name="T19" fmla="*/ 1 h 36"/>
                      <a:gd name="T20" fmla="*/ 1 w 37"/>
                      <a:gd name="T21" fmla="*/ 1 h 36"/>
                      <a:gd name="T22" fmla="*/ 1 w 37"/>
                      <a:gd name="T23" fmla="*/ 1 h 36"/>
                      <a:gd name="T24" fmla="*/ 1 w 37"/>
                      <a:gd name="T25" fmla="*/ 1 h 36"/>
                      <a:gd name="T26" fmla="*/ 1 w 37"/>
                      <a:gd name="T27" fmla="*/ 0 h 36"/>
                      <a:gd name="T28" fmla="*/ 1 w 37"/>
                      <a:gd name="T29" fmla="*/ 1 h 36"/>
                      <a:gd name="T30" fmla="*/ 1 w 37"/>
                      <a:gd name="T31" fmla="*/ 1 h 36"/>
                      <a:gd name="T32" fmla="*/ 1 w 37"/>
                      <a:gd name="T33" fmla="*/ 1 h 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36"/>
                      <a:gd name="T53" fmla="*/ 37 w 37"/>
                      <a:gd name="T54" fmla="*/ 36 h 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36">
                        <a:moveTo>
                          <a:pt x="1" y="11"/>
                        </a:moveTo>
                        <a:lnTo>
                          <a:pt x="0" y="18"/>
                        </a:lnTo>
                        <a:lnTo>
                          <a:pt x="2" y="24"/>
                        </a:lnTo>
                        <a:lnTo>
                          <a:pt x="6" y="30"/>
                        </a:lnTo>
                        <a:lnTo>
                          <a:pt x="13" y="35"/>
                        </a:lnTo>
                        <a:lnTo>
                          <a:pt x="20" y="36"/>
                        </a:lnTo>
                        <a:lnTo>
                          <a:pt x="26" y="33"/>
                        </a:lnTo>
                        <a:lnTo>
                          <a:pt x="32" y="30"/>
                        </a:lnTo>
                        <a:lnTo>
                          <a:pt x="36" y="24"/>
                        </a:lnTo>
                        <a:lnTo>
                          <a:pt x="37" y="17"/>
                        </a:lnTo>
                        <a:lnTo>
                          <a:pt x="36" y="10"/>
                        </a:lnTo>
                        <a:lnTo>
                          <a:pt x="31" y="5"/>
                        </a:lnTo>
                        <a:lnTo>
                          <a:pt x="25" y="1"/>
                        </a:lnTo>
                        <a:lnTo>
                          <a:pt x="18" y="0"/>
                        </a:lnTo>
                        <a:lnTo>
                          <a:pt x="11" y="1"/>
                        </a:lnTo>
                        <a:lnTo>
                          <a:pt x="5" y="6"/>
                        </a:lnTo>
                        <a:lnTo>
                          <a:pt x="1" y="11"/>
                        </a:lnTo>
                        <a:close/>
                      </a:path>
                    </a:pathLst>
                  </a:custGeom>
                  <a:solidFill>
                    <a:srgbClr val="FFC46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9" name="Freeform 72"/>
                  <p:cNvSpPr>
                    <a:spLocks/>
                  </p:cNvSpPr>
                  <p:nvPr/>
                </p:nvSpPr>
                <p:spPr bwMode="auto">
                  <a:xfrm>
                    <a:off x="680" y="2733"/>
                    <a:ext cx="24" cy="25"/>
                  </a:xfrm>
                  <a:custGeom>
                    <a:avLst/>
                    <a:gdLst>
                      <a:gd name="T0" fmla="*/ 0 w 49"/>
                      <a:gd name="T1" fmla="*/ 1 h 50"/>
                      <a:gd name="T2" fmla="*/ 0 w 49"/>
                      <a:gd name="T3" fmla="*/ 1 h 50"/>
                      <a:gd name="T4" fmla="*/ 0 w 49"/>
                      <a:gd name="T5" fmla="*/ 1 h 50"/>
                      <a:gd name="T6" fmla="*/ 0 w 49"/>
                      <a:gd name="T7" fmla="*/ 1 h 50"/>
                      <a:gd name="T8" fmla="*/ 0 w 49"/>
                      <a:gd name="T9" fmla="*/ 1 h 50"/>
                      <a:gd name="T10" fmla="*/ 0 w 49"/>
                      <a:gd name="T11" fmla="*/ 1 h 50"/>
                      <a:gd name="T12" fmla="*/ 0 w 49"/>
                      <a:gd name="T13" fmla="*/ 1 h 50"/>
                      <a:gd name="T14" fmla="*/ 0 w 49"/>
                      <a:gd name="T15" fmla="*/ 1 h 50"/>
                      <a:gd name="T16" fmla="*/ 0 w 49"/>
                      <a:gd name="T17" fmla="*/ 1 h 50"/>
                      <a:gd name="T18" fmla="*/ 0 w 49"/>
                      <a:gd name="T19" fmla="*/ 1 h 50"/>
                      <a:gd name="T20" fmla="*/ 0 w 49"/>
                      <a:gd name="T21" fmla="*/ 1 h 50"/>
                      <a:gd name="T22" fmla="*/ 0 w 49"/>
                      <a:gd name="T23" fmla="*/ 1 h 50"/>
                      <a:gd name="T24" fmla="*/ 0 w 49"/>
                      <a:gd name="T25" fmla="*/ 1 h 50"/>
                      <a:gd name="T26" fmla="*/ 0 w 49"/>
                      <a:gd name="T27" fmla="*/ 0 h 50"/>
                      <a:gd name="T28" fmla="*/ 0 w 49"/>
                      <a:gd name="T29" fmla="*/ 1 h 50"/>
                      <a:gd name="T30" fmla="*/ 0 w 49"/>
                      <a:gd name="T31" fmla="*/ 1 h 50"/>
                      <a:gd name="T32" fmla="*/ 0 w 49"/>
                      <a:gd name="T33" fmla="*/ 1 h 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9"/>
                      <a:gd name="T52" fmla="*/ 0 h 50"/>
                      <a:gd name="T53" fmla="*/ 49 w 49"/>
                      <a:gd name="T54" fmla="*/ 50 h 5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9" h="50">
                        <a:moveTo>
                          <a:pt x="2" y="16"/>
                        </a:moveTo>
                        <a:lnTo>
                          <a:pt x="0" y="26"/>
                        </a:lnTo>
                        <a:lnTo>
                          <a:pt x="2" y="36"/>
                        </a:lnTo>
                        <a:lnTo>
                          <a:pt x="7" y="43"/>
                        </a:lnTo>
                        <a:lnTo>
                          <a:pt x="15" y="49"/>
                        </a:lnTo>
                        <a:lnTo>
                          <a:pt x="25" y="50"/>
                        </a:lnTo>
                        <a:lnTo>
                          <a:pt x="35" y="47"/>
                        </a:lnTo>
                        <a:lnTo>
                          <a:pt x="42" y="42"/>
                        </a:lnTo>
                        <a:lnTo>
                          <a:pt x="48" y="34"/>
                        </a:lnTo>
                        <a:lnTo>
                          <a:pt x="49" y="24"/>
                        </a:lnTo>
                        <a:lnTo>
                          <a:pt x="47" y="15"/>
                        </a:lnTo>
                        <a:lnTo>
                          <a:pt x="41" y="7"/>
                        </a:lnTo>
                        <a:lnTo>
                          <a:pt x="33" y="2"/>
                        </a:lnTo>
                        <a:lnTo>
                          <a:pt x="23" y="0"/>
                        </a:lnTo>
                        <a:lnTo>
                          <a:pt x="14" y="2"/>
                        </a:lnTo>
                        <a:lnTo>
                          <a:pt x="6" y="8"/>
                        </a:ln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FFC46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0" name="Freeform 73"/>
                  <p:cNvSpPr>
                    <a:spLocks/>
                  </p:cNvSpPr>
                  <p:nvPr/>
                </p:nvSpPr>
                <p:spPr bwMode="auto">
                  <a:xfrm>
                    <a:off x="642" y="2717"/>
                    <a:ext cx="32" cy="32"/>
                  </a:xfrm>
                  <a:custGeom>
                    <a:avLst/>
                    <a:gdLst>
                      <a:gd name="T0" fmla="*/ 1 w 64"/>
                      <a:gd name="T1" fmla="*/ 1 h 64"/>
                      <a:gd name="T2" fmla="*/ 0 w 64"/>
                      <a:gd name="T3" fmla="*/ 1 h 64"/>
                      <a:gd name="T4" fmla="*/ 1 w 64"/>
                      <a:gd name="T5" fmla="*/ 1 h 64"/>
                      <a:gd name="T6" fmla="*/ 1 w 64"/>
                      <a:gd name="T7" fmla="*/ 1 h 64"/>
                      <a:gd name="T8" fmla="*/ 1 w 64"/>
                      <a:gd name="T9" fmla="*/ 1 h 64"/>
                      <a:gd name="T10" fmla="*/ 1 w 64"/>
                      <a:gd name="T11" fmla="*/ 1 h 64"/>
                      <a:gd name="T12" fmla="*/ 1 w 64"/>
                      <a:gd name="T13" fmla="*/ 1 h 64"/>
                      <a:gd name="T14" fmla="*/ 1 w 64"/>
                      <a:gd name="T15" fmla="*/ 1 h 64"/>
                      <a:gd name="T16" fmla="*/ 1 w 64"/>
                      <a:gd name="T17" fmla="*/ 1 h 64"/>
                      <a:gd name="T18" fmla="*/ 1 w 64"/>
                      <a:gd name="T19" fmla="*/ 1 h 64"/>
                      <a:gd name="T20" fmla="*/ 1 w 64"/>
                      <a:gd name="T21" fmla="*/ 1 h 64"/>
                      <a:gd name="T22" fmla="*/ 1 w 64"/>
                      <a:gd name="T23" fmla="*/ 1 h 64"/>
                      <a:gd name="T24" fmla="*/ 1 w 64"/>
                      <a:gd name="T25" fmla="*/ 1 h 64"/>
                      <a:gd name="T26" fmla="*/ 1 w 64"/>
                      <a:gd name="T27" fmla="*/ 1 h 64"/>
                      <a:gd name="T28" fmla="*/ 1 w 64"/>
                      <a:gd name="T29" fmla="*/ 1 h 64"/>
                      <a:gd name="T30" fmla="*/ 1 w 64"/>
                      <a:gd name="T31" fmla="*/ 1 h 64"/>
                      <a:gd name="T32" fmla="*/ 1 w 64"/>
                      <a:gd name="T33" fmla="*/ 1 h 64"/>
                      <a:gd name="T34" fmla="*/ 1 w 64"/>
                      <a:gd name="T35" fmla="*/ 0 h 64"/>
                      <a:gd name="T36" fmla="*/ 1 w 64"/>
                      <a:gd name="T37" fmla="*/ 0 h 64"/>
                      <a:gd name="T38" fmla="*/ 1 w 64"/>
                      <a:gd name="T39" fmla="*/ 1 h 64"/>
                      <a:gd name="T40" fmla="*/ 1 w 64"/>
                      <a:gd name="T41" fmla="*/ 1 h 64"/>
                      <a:gd name="T42" fmla="*/ 1 w 64"/>
                      <a:gd name="T43" fmla="*/ 1 h 64"/>
                      <a:gd name="T44" fmla="*/ 1 w 64"/>
                      <a:gd name="T45" fmla="*/ 1 h 64"/>
                      <a:gd name="T46" fmla="*/ 1 w 64"/>
                      <a:gd name="T47" fmla="*/ 1 h 64"/>
                      <a:gd name="T48" fmla="*/ 1 w 64"/>
                      <a:gd name="T49" fmla="*/ 1 h 6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4"/>
                      <a:gd name="T76" fmla="*/ 0 h 64"/>
                      <a:gd name="T77" fmla="*/ 64 w 64"/>
                      <a:gd name="T78" fmla="*/ 64 h 6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4" h="64">
                        <a:moveTo>
                          <a:pt x="2" y="21"/>
                        </a:moveTo>
                        <a:lnTo>
                          <a:pt x="0" y="33"/>
                        </a:lnTo>
                        <a:lnTo>
                          <a:pt x="3" y="46"/>
                        </a:lnTo>
                        <a:lnTo>
                          <a:pt x="10" y="55"/>
                        </a:lnTo>
                        <a:lnTo>
                          <a:pt x="20" y="62"/>
                        </a:lnTo>
                        <a:lnTo>
                          <a:pt x="27" y="63"/>
                        </a:lnTo>
                        <a:lnTo>
                          <a:pt x="33" y="64"/>
                        </a:lnTo>
                        <a:lnTo>
                          <a:pt x="40" y="63"/>
                        </a:lnTo>
                        <a:lnTo>
                          <a:pt x="45" y="61"/>
                        </a:lnTo>
                        <a:lnTo>
                          <a:pt x="50" y="59"/>
                        </a:lnTo>
                        <a:lnTo>
                          <a:pt x="55" y="54"/>
                        </a:lnTo>
                        <a:lnTo>
                          <a:pt x="59" y="49"/>
                        </a:lnTo>
                        <a:lnTo>
                          <a:pt x="61" y="44"/>
                        </a:lnTo>
                        <a:lnTo>
                          <a:pt x="64" y="31"/>
                        </a:lnTo>
                        <a:lnTo>
                          <a:pt x="61" y="18"/>
                        </a:lnTo>
                        <a:lnTo>
                          <a:pt x="53" y="9"/>
                        </a:lnTo>
                        <a:lnTo>
                          <a:pt x="43" y="2"/>
                        </a:lnTo>
                        <a:lnTo>
                          <a:pt x="36" y="0"/>
                        </a:lnTo>
                        <a:lnTo>
                          <a:pt x="30" y="0"/>
                        </a:lnTo>
                        <a:lnTo>
                          <a:pt x="23" y="1"/>
                        </a:lnTo>
                        <a:lnTo>
                          <a:pt x="18" y="2"/>
                        </a:lnTo>
                        <a:lnTo>
                          <a:pt x="13" y="6"/>
                        </a:lnTo>
                        <a:lnTo>
                          <a:pt x="8" y="10"/>
                        </a:lnTo>
                        <a:lnTo>
                          <a:pt x="4" y="15"/>
                        </a:lnTo>
                        <a:lnTo>
                          <a:pt x="2" y="21"/>
                        </a:lnTo>
                        <a:close/>
                      </a:path>
                    </a:pathLst>
                  </a:custGeom>
                  <a:solidFill>
                    <a:srgbClr val="FFC46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1" name="Freeform 74"/>
                  <p:cNvSpPr>
                    <a:spLocks/>
                  </p:cNvSpPr>
                  <p:nvPr/>
                </p:nvSpPr>
                <p:spPr bwMode="auto">
                  <a:xfrm>
                    <a:off x="712" y="2810"/>
                    <a:ext cx="19" cy="18"/>
                  </a:xfrm>
                  <a:custGeom>
                    <a:avLst/>
                    <a:gdLst>
                      <a:gd name="T0" fmla="*/ 1 w 37"/>
                      <a:gd name="T1" fmla="*/ 0 h 37"/>
                      <a:gd name="T2" fmla="*/ 0 w 37"/>
                      <a:gd name="T3" fmla="*/ 0 h 37"/>
                      <a:gd name="T4" fmla="*/ 1 w 37"/>
                      <a:gd name="T5" fmla="*/ 0 h 37"/>
                      <a:gd name="T6" fmla="*/ 1 w 37"/>
                      <a:gd name="T7" fmla="*/ 0 h 37"/>
                      <a:gd name="T8" fmla="*/ 1 w 37"/>
                      <a:gd name="T9" fmla="*/ 0 h 37"/>
                      <a:gd name="T10" fmla="*/ 1 w 37"/>
                      <a:gd name="T11" fmla="*/ 0 h 37"/>
                      <a:gd name="T12" fmla="*/ 1 w 37"/>
                      <a:gd name="T13" fmla="*/ 0 h 37"/>
                      <a:gd name="T14" fmla="*/ 1 w 37"/>
                      <a:gd name="T15" fmla="*/ 0 h 37"/>
                      <a:gd name="T16" fmla="*/ 1 w 37"/>
                      <a:gd name="T17" fmla="*/ 0 h 37"/>
                      <a:gd name="T18" fmla="*/ 1 w 37"/>
                      <a:gd name="T19" fmla="*/ 0 h 37"/>
                      <a:gd name="T20" fmla="*/ 1 w 37"/>
                      <a:gd name="T21" fmla="*/ 0 h 37"/>
                      <a:gd name="T22" fmla="*/ 1 w 37"/>
                      <a:gd name="T23" fmla="*/ 0 h 37"/>
                      <a:gd name="T24" fmla="*/ 1 w 37"/>
                      <a:gd name="T25" fmla="*/ 0 h 37"/>
                      <a:gd name="T26" fmla="*/ 1 w 37"/>
                      <a:gd name="T27" fmla="*/ 0 h 37"/>
                      <a:gd name="T28" fmla="*/ 1 w 37"/>
                      <a:gd name="T29" fmla="*/ 0 h 37"/>
                      <a:gd name="T30" fmla="*/ 1 w 37"/>
                      <a:gd name="T31" fmla="*/ 0 h 37"/>
                      <a:gd name="T32" fmla="*/ 1 w 37"/>
                      <a:gd name="T33" fmla="*/ 0 h 3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37"/>
                      <a:gd name="T53" fmla="*/ 37 w 37"/>
                      <a:gd name="T54" fmla="*/ 37 h 3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37">
                        <a:moveTo>
                          <a:pt x="1" y="26"/>
                        </a:moveTo>
                        <a:lnTo>
                          <a:pt x="0" y="19"/>
                        </a:lnTo>
                        <a:lnTo>
                          <a:pt x="2" y="12"/>
                        </a:lnTo>
                        <a:lnTo>
                          <a:pt x="6" y="5"/>
                        </a:lnTo>
                        <a:lnTo>
                          <a:pt x="13" y="1"/>
                        </a:lnTo>
                        <a:lnTo>
                          <a:pt x="20" y="0"/>
                        </a:lnTo>
                        <a:lnTo>
                          <a:pt x="26" y="1"/>
                        </a:lnTo>
                        <a:lnTo>
                          <a:pt x="32" y="6"/>
                        </a:lnTo>
                        <a:lnTo>
                          <a:pt x="36" y="13"/>
                        </a:lnTo>
                        <a:lnTo>
                          <a:pt x="37" y="20"/>
                        </a:lnTo>
                        <a:lnTo>
                          <a:pt x="36" y="27"/>
                        </a:lnTo>
                        <a:lnTo>
                          <a:pt x="31" y="33"/>
                        </a:lnTo>
                        <a:lnTo>
                          <a:pt x="25" y="36"/>
                        </a:lnTo>
                        <a:lnTo>
                          <a:pt x="18" y="37"/>
                        </a:lnTo>
                        <a:lnTo>
                          <a:pt x="11" y="36"/>
                        </a:lnTo>
                        <a:lnTo>
                          <a:pt x="5" y="31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solidFill>
                    <a:srgbClr val="FFC46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2" name="Freeform 75"/>
                  <p:cNvSpPr>
                    <a:spLocks/>
                  </p:cNvSpPr>
                  <p:nvPr/>
                </p:nvSpPr>
                <p:spPr bwMode="auto">
                  <a:xfrm>
                    <a:off x="680" y="2818"/>
                    <a:ext cx="24" cy="24"/>
                  </a:xfrm>
                  <a:custGeom>
                    <a:avLst/>
                    <a:gdLst>
                      <a:gd name="T0" fmla="*/ 0 w 49"/>
                      <a:gd name="T1" fmla="*/ 0 h 49"/>
                      <a:gd name="T2" fmla="*/ 0 w 49"/>
                      <a:gd name="T3" fmla="*/ 0 h 49"/>
                      <a:gd name="T4" fmla="*/ 0 w 49"/>
                      <a:gd name="T5" fmla="*/ 0 h 49"/>
                      <a:gd name="T6" fmla="*/ 0 w 49"/>
                      <a:gd name="T7" fmla="*/ 0 h 49"/>
                      <a:gd name="T8" fmla="*/ 0 w 49"/>
                      <a:gd name="T9" fmla="*/ 0 h 49"/>
                      <a:gd name="T10" fmla="*/ 0 w 49"/>
                      <a:gd name="T11" fmla="*/ 0 h 49"/>
                      <a:gd name="T12" fmla="*/ 0 w 49"/>
                      <a:gd name="T13" fmla="*/ 0 h 49"/>
                      <a:gd name="T14" fmla="*/ 0 w 49"/>
                      <a:gd name="T15" fmla="*/ 0 h 49"/>
                      <a:gd name="T16" fmla="*/ 0 w 49"/>
                      <a:gd name="T17" fmla="*/ 0 h 49"/>
                      <a:gd name="T18" fmla="*/ 0 w 49"/>
                      <a:gd name="T19" fmla="*/ 0 h 49"/>
                      <a:gd name="T20" fmla="*/ 0 w 49"/>
                      <a:gd name="T21" fmla="*/ 0 h 49"/>
                      <a:gd name="T22" fmla="*/ 0 w 49"/>
                      <a:gd name="T23" fmla="*/ 0 h 49"/>
                      <a:gd name="T24" fmla="*/ 0 w 49"/>
                      <a:gd name="T25" fmla="*/ 0 h 49"/>
                      <a:gd name="T26" fmla="*/ 0 w 49"/>
                      <a:gd name="T27" fmla="*/ 0 h 49"/>
                      <a:gd name="T28" fmla="*/ 0 w 49"/>
                      <a:gd name="T29" fmla="*/ 0 h 49"/>
                      <a:gd name="T30" fmla="*/ 0 w 49"/>
                      <a:gd name="T31" fmla="*/ 0 h 49"/>
                      <a:gd name="T32" fmla="*/ 0 w 49"/>
                      <a:gd name="T33" fmla="*/ 0 h 4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9"/>
                      <a:gd name="T52" fmla="*/ 0 h 49"/>
                      <a:gd name="T53" fmla="*/ 49 w 49"/>
                      <a:gd name="T54" fmla="*/ 49 h 4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9" h="49">
                        <a:moveTo>
                          <a:pt x="2" y="34"/>
                        </a:moveTo>
                        <a:lnTo>
                          <a:pt x="0" y="23"/>
                        </a:lnTo>
                        <a:lnTo>
                          <a:pt x="2" y="14"/>
                        </a:lnTo>
                        <a:lnTo>
                          <a:pt x="7" y="6"/>
                        </a:lnTo>
                        <a:lnTo>
                          <a:pt x="15" y="2"/>
                        </a:lnTo>
                        <a:lnTo>
                          <a:pt x="25" y="0"/>
                        </a:lnTo>
                        <a:lnTo>
                          <a:pt x="35" y="3"/>
                        </a:lnTo>
                        <a:lnTo>
                          <a:pt x="42" y="7"/>
                        </a:lnTo>
                        <a:lnTo>
                          <a:pt x="48" y="15"/>
                        </a:lnTo>
                        <a:lnTo>
                          <a:pt x="49" y="26"/>
                        </a:lnTo>
                        <a:lnTo>
                          <a:pt x="47" y="35"/>
                        </a:lnTo>
                        <a:lnTo>
                          <a:pt x="41" y="43"/>
                        </a:lnTo>
                        <a:lnTo>
                          <a:pt x="33" y="48"/>
                        </a:lnTo>
                        <a:lnTo>
                          <a:pt x="23" y="49"/>
                        </a:lnTo>
                        <a:lnTo>
                          <a:pt x="14" y="46"/>
                        </a:lnTo>
                        <a:lnTo>
                          <a:pt x="6" y="42"/>
                        </a:lnTo>
                        <a:lnTo>
                          <a:pt x="2" y="34"/>
                        </a:lnTo>
                        <a:close/>
                      </a:path>
                    </a:pathLst>
                  </a:custGeom>
                  <a:solidFill>
                    <a:srgbClr val="FFC46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3" name="Freeform 76"/>
                  <p:cNvSpPr>
                    <a:spLocks/>
                  </p:cNvSpPr>
                  <p:nvPr/>
                </p:nvSpPr>
                <p:spPr bwMode="auto">
                  <a:xfrm>
                    <a:off x="642" y="2826"/>
                    <a:ext cx="32" cy="33"/>
                  </a:xfrm>
                  <a:custGeom>
                    <a:avLst/>
                    <a:gdLst>
                      <a:gd name="T0" fmla="*/ 1 w 64"/>
                      <a:gd name="T1" fmla="*/ 1 h 64"/>
                      <a:gd name="T2" fmla="*/ 0 w 64"/>
                      <a:gd name="T3" fmla="*/ 1 h 64"/>
                      <a:gd name="T4" fmla="*/ 1 w 64"/>
                      <a:gd name="T5" fmla="*/ 1 h 64"/>
                      <a:gd name="T6" fmla="*/ 1 w 64"/>
                      <a:gd name="T7" fmla="*/ 1 h 64"/>
                      <a:gd name="T8" fmla="*/ 1 w 64"/>
                      <a:gd name="T9" fmla="*/ 1 h 64"/>
                      <a:gd name="T10" fmla="*/ 1 w 64"/>
                      <a:gd name="T11" fmla="*/ 0 h 64"/>
                      <a:gd name="T12" fmla="*/ 1 w 64"/>
                      <a:gd name="T13" fmla="*/ 0 h 64"/>
                      <a:gd name="T14" fmla="*/ 1 w 64"/>
                      <a:gd name="T15" fmla="*/ 1 h 64"/>
                      <a:gd name="T16" fmla="*/ 1 w 64"/>
                      <a:gd name="T17" fmla="*/ 1 h 64"/>
                      <a:gd name="T18" fmla="*/ 1 w 64"/>
                      <a:gd name="T19" fmla="*/ 1 h 64"/>
                      <a:gd name="T20" fmla="*/ 1 w 64"/>
                      <a:gd name="T21" fmla="*/ 1 h 64"/>
                      <a:gd name="T22" fmla="*/ 1 w 64"/>
                      <a:gd name="T23" fmla="*/ 1 h 64"/>
                      <a:gd name="T24" fmla="*/ 1 w 64"/>
                      <a:gd name="T25" fmla="*/ 1 h 64"/>
                      <a:gd name="T26" fmla="*/ 1 w 64"/>
                      <a:gd name="T27" fmla="*/ 1 h 64"/>
                      <a:gd name="T28" fmla="*/ 1 w 64"/>
                      <a:gd name="T29" fmla="*/ 1 h 64"/>
                      <a:gd name="T30" fmla="*/ 1 w 64"/>
                      <a:gd name="T31" fmla="*/ 1 h 64"/>
                      <a:gd name="T32" fmla="*/ 1 w 64"/>
                      <a:gd name="T33" fmla="*/ 1 h 64"/>
                      <a:gd name="T34" fmla="*/ 1 w 64"/>
                      <a:gd name="T35" fmla="*/ 1 h 64"/>
                      <a:gd name="T36" fmla="*/ 1 w 64"/>
                      <a:gd name="T37" fmla="*/ 1 h 64"/>
                      <a:gd name="T38" fmla="*/ 1 w 64"/>
                      <a:gd name="T39" fmla="*/ 1 h 64"/>
                      <a:gd name="T40" fmla="*/ 1 w 64"/>
                      <a:gd name="T41" fmla="*/ 1 h 64"/>
                      <a:gd name="T42" fmla="*/ 1 w 64"/>
                      <a:gd name="T43" fmla="*/ 1 h 64"/>
                      <a:gd name="T44" fmla="*/ 1 w 64"/>
                      <a:gd name="T45" fmla="*/ 1 h 64"/>
                      <a:gd name="T46" fmla="*/ 1 w 64"/>
                      <a:gd name="T47" fmla="*/ 1 h 64"/>
                      <a:gd name="T48" fmla="*/ 1 w 64"/>
                      <a:gd name="T49" fmla="*/ 1 h 6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4"/>
                      <a:gd name="T76" fmla="*/ 0 h 64"/>
                      <a:gd name="T77" fmla="*/ 64 w 64"/>
                      <a:gd name="T78" fmla="*/ 64 h 6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4" h="64">
                        <a:moveTo>
                          <a:pt x="2" y="43"/>
                        </a:moveTo>
                        <a:lnTo>
                          <a:pt x="0" y="31"/>
                        </a:lnTo>
                        <a:lnTo>
                          <a:pt x="3" y="18"/>
                        </a:lnTo>
                        <a:lnTo>
                          <a:pt x="10" y="9"/>
                        </a:lnTo>
                        <a:lnTo>
                          <a:pt x="20" y="2"/>
                        </a:lnTo>
                        <a:lnTo>
                          <a:pt x="27" y="0"/>
                        </a:lnTo>
                        <a:lnTo>
                          <a:pt x="33" y="0"/>
                        </a:lnTo>
                        <a:lnTo>
                          <a:pt x="40" y="1"/>
                        </a:lnTo>
                        <a:lnTo>
                          <a:pt x="45" y="2"/>
                        </a:lnTo>
                        <a:lnTo>
                          <a:pt x="50" y="5"/>
                        </a:lnTo>
                        <a:lnTo>
                          <a:pt x="55" y="10"/>
                        </a:lnTo>
                        <a:lnTo>
                          <a:pt x="59" y="15"/>
                        </a:lnTo>
                        <a:lnTo>
                          <a:pt x="61" y="20"/>
                        </a:lnTo>
                        <a:lnTo>
                          <a:pt x="64" y="33"/>
                        </a:lnTo>
                        <a:lnTo>
                          <a:pt x="61" y="46"/>
                        </a:lnTo>
                        <a:lnTo>
                          <a:pt x="53" y="55"/>
                        </a:lnTo>
                        <a:lnTo>
                          <a:pt x="43" y="62"/>
                        </a:lnTo>
                        <a:lnTo>
                          <a:pt x="36" y="64"/>
                        </a:lnTo>
                        <a:lnTo>
                          <a:pt x="30" y="64"/>
                        </a:lnTo>
                        <a:lnTo>
                          <a:pt x="23" y="63"/>
                        </a:lnTo>
                        <a:lnTo>
                          <a:pt x="18" y="61"/>
                        </a:lnTo>
                        <a:lnTo>
                          <a:pt x="13" y="58"/>
                        </a:lnTo>
                        <a:lnTo>
                          <a:pt x="8" y="54"/>
                        </a:lnTo>
                        <a:lnTo>
                          <a:pt x="4" y="49"/>
                        </a:lnTo>
                        <a:lnTo>
                          <a:pt x="2" y="43"/>
                        </a:lnTo>
                        <a:close/>
                      </a:path>
                    </a:pathLst>
                  </a:custGeom>
                  <a:solidFill>
                    <a:srgbClr val="FFC46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4" name="Freeform 77"/>
                  <p:cNvSpPr>
                    <a:spLocks/>
                  </p:cNvSpPr>
                  <p:nvPr/>
                </p:nvSpPr>
                <p:spPr bwMode="auto">
                  <a:xfrm>
                    <a:off x="829" y="2643"/>
                    <a:ext cx="95" cy="206"/>
                  </a:xfrm>
                  <a:custGeom>
                    <a:avLst/>
                    <a:gdLst>
                      <a:gd name="T0" fmla="*/ 1 w 189"/>
                      <a:gd name="T1" fmla="*/ 0 h 412"/>
                      <a:gd name="T2" fmla="*/ 1 w 189"/>
                      <a:gd name="T3" fmla="*/ 1 h 412"/>
                      <a:gd name="T4" fmla="*/ 1 w 189"/>
                      <a:gd name="T5" fmla="*/ 1 h 412"/>
                      <a:gd name="T6" fmla="*/ 1 w 189"/>
                      <a:gd name="T7" fmla="*/ 1 h 412"/>
                      <a:gd name="T8" fmla="*/ 1 w 189"/>
                      <a:gd name="T9" fmla="*/ 1 h 412"/>
                      <a:gd name="T10" fmla="*/ 1 w 189"/>
                      <a:gd name="T11" fmla="*/ 1 h 412"/>
                      <a:gd name="T12" fmla="*/ 1 w 189"/>
                      <a:gd name="T13" fmla="*/ 1 h 412"/>
                      <a:gd name="T14" fmla="*/ 1 w 189"/>
                      <a:gd name="T15" fmla="*/ 1 h 412"/>
                      <a:gd name="T16" fmla="*/ 1 w 189"/>
                      <a:gd name="T17" fmla="*/ 1 h 412"/>
                      <a:gd name="T18" fmla="*/ 1 w 189"/>
                      <a:gd name="T19" fmla="*/ 1 h 412"/>
                      <a:gd name="T20" fmla="*/ 1 w 189"/>
                      <a:gd name="T21" fmla="*/ 1 h 412"/>
                      <a:gd name="T22" fmla="*/ 1 w 189"/>
                      <a:gd name="T23" fmla="*/ 1 h 412"/>
                      <a:gd name="T24" fmla="*/ 1 w 189"/>
                      <a:gd name="T25" fmla="*/ 1 h 412"/>
                      <a:gd name="T26" fmla="*/ 1 w 189"/>
                      <a:gd name="T27" fmla="*/ 1 h 412"/>
                      <a:gd name="T28" fmla="*/ 1 w 189"/>
                      <a:gd name="T29" fmla="*/ 1 h 412"/>
                      <a:gd name="T30" fmla="*/ 1 w 189"/>
                      <a:gd name="T31" fmla="*/ 1 h 412"/>
                      <a:gd name="T32" fmla="*/ 1 w 189"/>
                      <a:gd name="T33" fmla="*/ 1 h 412"/>
                      <a:gd name="T34" fmla="*/ 0 w 189"/>
                      <a:gd name="T35" fmla="*/ 1 h 412"/>
                      <a:gd name="T36" fmla="*/ 1 w 189"/>
                      <a:gd name="T37" fmla="*/ 0 h 41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9"/>
                      <a:gd name="T58" fmla="*/ 0 h 412"/>
                      <a:gd name="T59" fmla="*/ 189 w 189"/>
                      <a:gd name="T60" fmla="*/ 412 h 41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9" h="412">
                        <a:moveTo>
                          <a:pt x="189" y="0"/>
                        </a:moveTo>
                        <a:lnTo>
                          <a:pt x="189" y="412"/>
                        </a:lnTo>
                        <a:lnTo>
                          <a:pt x="189" y="408"/>
                        </a:lnTo>
                        <a:lnTo>
                          <a:pt x="187" y="398"/>
                        </a:lnTo>
                        <a:lnTo>
                          <a:pt x="186" y="382"/>
                        </a:lnTo>
                        <a:lnTo>
                          <a:pt x="184" y="362"/>
                        </a:lnTo>
                        <a:lnTo>
                          <a:pt x="181" y="337"/>
                        </a:lnTo>
                        <a:lnTo>
                          <a:pt x="175" y="309"/>
                        </a:lnTo>
                        <a:lnTo>
                          <a:pt x="168" y="279"/>
                        </a:lnTo>
                        <a:lnTo>
                          <a:pt x="160" y="248"/>
                        </a:lnTo>
                        <a:lnTo>
                          <a:pt x="149" y="216"/>
                        </a:lnTo>
                        <a:lnTo>
                          <a:pt x="137" y="184"/>
                        </a:lnTo>
                        <a:lnTo>
                          <a:pt x="121" y="154"/>
                        </a:lnTo>
                        <a:lnTo>
                          <a:pt x="103" y="125"/>
                        </a:lnTo>
                        <a:lnTo>
                          <a:pt x="83" y="100"/>
                        </a:lnTo>
                        <a:lnTo>
                          <a:pt x="58" y="78"/>
                        </a:lnTo>
                        <a:lnTo>
                          <a:pt x="31" y="59"/>
                        </a:lnTo>
                        <a:lnTo>
                          <a:pt x="0" y="48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rgbClr val="C1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5" name="Freeform 78"/>
                  <p:cNvSpPr>
                    <a:spLocks/>
                  </p:cNvSpPr>
                  <p:nvPr/>
                </p:nvSpPr>
                <p:spPr bwMode="auto">
                  <a:xfrm>
                    <a:off x="159" y="2686"/>
                    <a:ext cx="205" cy="112"/>
                  </a:xfrm>
                  <a:custGeom>
                    <a:avLst/>
                    <a:gdLst>
                      <a:gd name="T0" fmla="*/ 1 w 410"/>
                      <a:gd name="T1" fmla="*/ 1 h 223"/>
                      <a:gd name="T2" fmla="*/ 1 w 410"/>
                      <a:gd name="T3" fmla="*/ 1 h 223"/>
                      <a:gd name="T4" fmla="*/ 0 w 410"/>
                      <a:gd name="T5" fmla="*/ 1 h 223"/>
                      <a:gd name="T6" fmla="*/ 1 w 410"/>
                      <a:gd name="T7" fmla="*/ 1 h 223"/>
                      <a:gd name="T8" fmla="*/ 1 w 410"/>
                      <a:gd name="T9" fmla="*/ 1 h 223"/>
                      <a:gd name="T10" fmla="*/ 1 w 410"/>
                      <a:gd name="T11" fmla="*/ 1 h 223"/>
                      <a:gd name="T12" fmla="*/ 1 w 410"/>
                      <a:gd name="T13" fmla="*/ 1 h 223"/>
                      <a:gd name="T14" fmla="*/ 1 w 410"/>
                      <a:gd name="T15" fmla="*/ 1 h 223"/>
                      <a:gd name="T16" fmla="*/ 1 w 410"/>
                      <a:gd name="T17" fmla="*/ 1 h 223"/>
                      <a:gd name="T18" fmla="*/ 1 w 410"/>
                      <a:gd name="T19" fmla="*/ 1 h 223"/>
                      <a:gd name="T20" fmla="*/ 1 w 410"/>
                      <a:gd name="T21" fmla="*/ 1 h 223"/>
                      <a:gd name="T22" fmla="*/ 1 w 410"/>
                      <a:gd name="T23" fmla="*/ 1 h 223"/>
                      <a:gd name="T24" fmla="*/ 1 w 410"/>
                      <a:gd name="T25" fmla="*/ 1 h 223"/>
                      <a:gd name="T26" fmla="*/ 1 w 410"/>
                      <a:gd name="T27" fmla="*/ 1 h 223"/>
                      <a:gd name="T28" fmla="*/ 1 w 410"/>
                      <a:gd name="T29" fmla="*/ 1 h 223"/>
                      <a:gd name="T30" fmla="*/ 1 w 410"/>
                      <a:gd name="T31" fmla="*/ 1 h 223"/>
                      <a:gd name="T32" fmla="*/ 1 w 410"/>
                      <a:gd name="T33" fmla="*/ 1 h 223"/>
                      <a:gd name="T34" fmla="*/ 1 w 410"/>
                      <a:gd name="T35" fmla="*/ 1 h 223"/>
                      <a:gd name="T36" fmla="*/ 1 w 410"/>
                      <a:gd name="T37" fmla="*/ 1 h 223"/>
                      <a:gd name="T38" fmla="*/ 1 w 410"/>
                      <a:gd name="T39" fmla="*/ 1 h 223"/>
                      <a:gd name="T40" fmla="*/ 1 w 410"/>
                      <a:gd name="T41" fmla="*/ 1 h 223"/>
                      <a:gd name="T42" fmla="*/ 1 w 410"/>
                      <a:gd name="T43" fmla="*/ 1 h 223"/>
                      <a:gd name="T44" fmla="*/ 1 w 410"/>
                      <a:gd name="T45" fmla="*/ 1 h 223"/>
                      <a:gd name="T46" fmla="*/ 1 w 410"/>
                      <a:gd name="T47" fmla="*/ 1 h 223"/>
                      <a:gd name="T48" fmla="*/ 1 w 410"/>
                      <a:gd name="T49" fmla="*/ 1 h 223"/>
                      <a:gd name="T50" fmla="*/ 1 w 410"/>
                      <a:gd name="T51" fmla="*/ 1 h 223"/>
                      <a:gd name="T52" fmla="*/ 1 w 410"/>
                      <a:gd name="T53" fmla="*/ 1 h 223"/>
                      <a:gd name="T54" fmla="*/ 1 w 410"/>
                      <a:gd name="T55" fmla="*/ 1 h 223"/>
                      <a:gd name="T56" fmla="*/ 1 w 410"/>
                      <a:gd name="T57" fmla="*/ 1 h 223"/>
                      <a:gd name="T58" fmla="*/ 1 w 410"/>
                      <a:gd name="T59" fmla="*/ 1 h 223"/>
                      <a:gd name="T60" fmla="*/ 1 w 410"/>
                      <a:gd name="T61" fmla="*/ 0 h 223"/>
                      <a:gd name="T62" fmla="*/ 1 w 410"/>
                      <a:gd name="T63" fmla="*/ 0 h 223"/>
                      <a:gd name="T64" fmla="*/ 1 w 410"/>
                      <a:gd name="T65" fmla="*/ 1 h 2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10"/>
                      <a:gd name="T100" fmla="*/ 0 h 223"/>
                      <a:gd name="T101" fmla="*/ 410 w 410"/>
                      <a:gd name="T102" fmla="*/ 223 h 2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10" h="223">
                        <a:moveTo>
                          <a:pt x="15" y="7"/>
                        </a:moveTo>
                        <a:lnTo>
                          <a:pt x="9" y="11"/>
                        </a:lnTo>
                        <a:lnTo>
                          <a:pt x="6" y="16"/>
                        </a:lnTo>
                        <a:lnTo>
                          <a:pt x="4" y="23"/>
                        </a:lnTo>
                        <a:lnTo>
                          <a:pt x="2" y="30"/>
                        </a:lnTo>
                        <a:lnTo>
                          <a:pt x="0" y="90"/>
                        </a:lnTo>
                        <a:lnTo>
                          <a:pt x="5" y="129"/>
                        </a:lnTo>
                        <a:lnTo>
                          <a:pt x="12" y="151"/>
                        </a:lnTo>
                        <a:lnTo>
                          <a:pt x="15" y="159"/>
                        </a:lnTo>
                        <a:lnTo>
                          <a:pt x="16" y="160"/>
                        </a:lnTo>
                        <a:lnTo>
                          <a:pt x="17" y="161"/>
                        </a:lnTo>
                        <a:lnTo>
                          <a:pt x="52" y="179"/>
                        </a:lnTo>
                        <a:lnTo>
                          <a:pt x="85" y="193"/>
                        </a:lnTo>
                        <a:lnTo>
                          <a:pt x="115" y="205"/>
                        </a:lnTo>
                        <a:lnTo>
                          <a:pt x="144" y="213"/>
                        </a:lnTo>
                        <a:lnTo>
                          <a:pt x="172" y="219"/>
                        </a:lnTo>
                        <a:lnTo>
                          <a:pt x="196" y="222"/>
                        </a:lnTo>
                        <a:lnTo>
                          <a:pt x="218" y="223"/>
                        </a:lnTo>
                        <a:lnTo>
                          <a:pt x="239" y="223"/>
                        </a:lnTo>
                        <a:lnTo>
                          <a:pt x="256" y="222"/>
                        </a:lnTo>
                        <a:lnTo>
                          <a:pt x="272" y="220"/>
                        </a:lnTo>
                        <a:lnTo>
                          <a:pt x="286" y="216"/>
                        </a:lnTo>
                        <a:lnTo>
                          <a:pt x="297" y="213"/>
                        </a:lnTo>
                        <a:lnTo>
                          <a:pt x="306" y="209"/>
                        </a:lnTo>
                        <a:lnTo>
                          <a:pt x="312" y="207"/>
                        </a:lnTo>
                        <a:lnTo>
                          <a:pt x="317" y="205"/>
                        </a:lnTo>
                        <a:lnTo>
                          <a:pt x="319" y="204"/>
                        </a:lnTo>
                        <a:lnTo>
                          <a:pt x="324" y="201"/>
                        </a:lnTo>
                        <a:lnTo>
                          <a:pt x="323" y="197"/>
                        </a:lnTo>
                        <a:lnTo>
                          <a:pt x="321" y="189"/>
                        </a:lnTo>
                        <a:lnTo>
                          <a:pt x="320" y="181"/>
                        </a:lnTo>
                        <a:lnTo>
                          <a:pt x="319" y="172"/>
                        </a:lnTo>
                        <a:lnTo>
                          <a:pt x="319" y="166"/>
                        </a:lnTo>
                        <a:lnTo>
                          <a:pt x="321" y="140"/>
                        </a:lnTo>
                        <a:lnTo>
                          <a:pt x="330" y="118"/>
                        </a:lnTo>
                        <a:lnTo>
                          <a:pt x="340" y="101"/>
                        </a:lnTo>
                        <a:lnTo>
                          <a:pt x="351" y="87"/>
                        </a:lnTo>
                        <a:lnTo>
                          <a:pt x="364" y="77"/>
                        </a:lnTo>
                        <a:lnTo>
                          <a:pt x="376" y="70"/>
                        </a:lnTo>
                        <a:lnTo>
                          <a:pt x="384" y="65"/>
                        </a:lnTo>
                        <a:lnTo>
                          <a:pt x="387" y="64"/>
                        </a:lnTo>
                        <a:lnTo>
                          <a:pt x="410" y="54"/>
                        </a:lnTo>
                        <a:lnTo>
                          <a:pt x="407" y="54"/>
                        </a:lnTo>
                        <a:lnTo>
                          <a:pt x="395" y="52"/>
                        </a:lnTo>
                        <a:lnTo>
                          <a:pt x="379" y="49"/>
                        </a:lnTo>
                        <a:lnTo>
                          <a:pt x="358" y="46"/>
                        </a:lnTo>
                        <a:lnTo>
                          <a:pt x="332" y="42"/>
                        </a:lnTo>
                        <a:lnTo>
                          <a:pt x="304" y="38"/>
                        </a:lnTo>
                        <a:lnTo>
                          <a:pt x="274" y="34"/>
                        </a:lnTo>
                        <a:lnTo>
                          <a:pt x="242" y="29"/>
                        </a:lnTo>
                        <a:lnTo>
                          <a:pt x="211" y="24"/>
                        </a:lnTo>
                        <a:lnTo>
                          <a:pt x="181" y="21"/>
                        </a:lnTo>
                        <a:lnTo>
                          <a:pt x="152" y="16"/>
                        </a:lnTo>
                        <a:lnTo>
                          <a:pt x="127" y="12"/>
                        </a:lnTo>
                        <a:lnTo>
                          <a:pt x="105" y="9"/>
                        </a:lnTo>
                        <a:lnTo>
                          <a:pt x="89" y="7"/>
                        </a:lnTo>
                        <a:lnTo>
                          <a:pt x="77" y="4"/>
                        </a:lnTo>
                        <a:lnTo>
                          <a:pt x="74" y="4"/>
                        </a:lnTo>
                        <a:lnTo>
                          <a:pt x="70" y="3"/>
                        </a:lnTo>
                        <a:lnTo>
                          <a:pt x="65" y="2"/>
                        </a:lnTo>
                        <a:lnTo>
                          <a:pt x="58" y="1"/>
                        </a:lnTo>
                        <a:lnTo>
                          <a:pt x="50" y="0"/>
                        </a:lnTo>
                        <a:lnTo>
                          <a:pt x="42" y="0"/>
                        </a:lnTo>
                        <a:lnTo>
                          <a:pt x="32" y="0"/>
                        </a:lnTo>
                        <a:lnTo>
                          <a:pt x="23" y="2"/>
                        </a:lnTo>
                        <a:lnTo>
                          <a:pt x="15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6" name="Freeform 79"/>
                  <p:cNvSpPr>
                    <a:spLocks/>
                  </p:cNvSpPr>
                  <p:nvPr/>
                </p:nvSpPr>
                <p:spPr bwMode="auto">
                  <a:xfrm>
                    <a:off x="166" y="2693"/>
                    <a:ext cx="175" cy="98"/>
                  </a:xfrm>
                  <a:custGeom>
                    <a:avLst/>
                    <a:gdLst>
                      <a:gd name="T0" fmla="*/ 0 w 350"/>
                      <a:gd name="T1" fmla="*/ 1 h 195"/>
                      <a:gd name="T2" fmla="*/ 1 w 350"/>
                      <a:gd name="T3" fmla="*/ 1 h 195"/>
                      <a:gd name="T4" fmla="*/ 1 w 350"/>
                      <a:gd name="T5" fmla="*/ 1 h 195"/>
                      <a:gd name="T6" fmla="*/ 1 w 350"/>
                      <a:gd name="T7" fmla="*/ 1 h 195"/>
                      <a:gd name="T8" fmla="*/ 1 w 350"/>
                      <a:gd name="T9" fmla="*/ 1 h 195"/>
                      <a:gd name="T10" fmla="*/ 1 w 350"/>
                      <a:gd name="T11" fmla="*/ 0 h 195"/>
                      <a:gd name="T12" fmla="*/ 1 w 350"/>
                      <a:gd name="T13" fmla="*/ 1 h 195"/>
                      <a:gd name="T14" fmla="*/ 1 w 350"/>
                      <a:gd name="T15" fmla="*/ 1 h 195"/>
                      <a:gd name="T16" fmla="*/ 1 w 350"/>
                      <a:gd name="T17" fmla="*/ 1 h 195"/>
                      <a:gd name="T18" fmla="*/ 1 w 350"/>
                      <a:gd name="T19" fmla="*/ 1 h 195"/>
                      <a:gd name="T20" fmla="*/ 1 w 350"/>
                      <a:gd name="T21" fmla="*/ 1 h 195"/>
                      <a:gd name="T22" fmla="*/ 1 w 350"/>
                      <a:gd name="T23" fmla="*/ 1 h 195"/>
                      <a:gd name="T24" fmla="*/ 1 w 350"/>
                      <a:gd name="T25" fmla="*/ 1 h 195"/>
                      <a:gd name="T26" fmla="*/ 1 w 350"/>
                      <a:gd name="T27" fmla="*/ 1 h 195"/>
                      <a:gd name="T28" fmla="*/ 1 w 350"/>
                      <a:gd name="T29" fmla="*/ 1 h 195"/>
                      <a:gd name="T30" fmla="*/ 1 w 350"/>
                      <a:gd name="T31" fmla="*/ 1 h 195"/>
                      <a:gd name="T32" fmla="*/ 1 w 350"/>
                      <a:gd name="T33" fmla="*/ 1 h 195"/>
                      <a:gd name="T34" fmla="*/ 1 w 350"/>
                      <a:gd name="T35" fmla="*/ 1 h 195"/>
                      <a:gd name="T36" fmla="*/ 1 w 350"/>
                      <a:gd name="T37" fmla="*/ 1 h 195"/>
                      <a:gd name="T38" fmla="*/ 1 w 350"/>
                      <a:gd name="T39" fmla="*/ 1 h 195"/>
                      <a:gd name="T40" fmla="*/ 1 w 350"/>
                      <a:gd name="T41" fmla="*/ 1 h 195"/>
                      <a:gd name="T42" fmla="*/ 1 w 350"/>
                      <a:gd name="T43" fmla="*/ 1 h 195"/>
                      <a:gd name="T44" fmla="*/ 1 w 350"/>
                      <a:gd name="T45" fmla="*/ 1 h 195"/>
                      <a:gd name="T46" fmla="*/ 1 w 350"/>
                      <a:gd name="T47" fmla="*/ 1 h 195"/>
                      <a:gd name="T48" fmla="*/ 1 w 350"/>
                      <a:gd name="T49" fmla="*/ 1 h 195"/>
                      <a:gd name="T50" fmla="*/ 1 w 350"/>
                      <a:gd name="T51" fmla="*/ 1 h 195"/>
                      <a:gd name="T52" fmla="*/ 1 w 350"/>
                      <a:gd name="T53" fmla="*/ 1 h 195"/>
                      <a:gd name="T54" fmla="*/ 1 w 350"/>
                      <a:gd name="T55" fmla="*/ 1 h 195"/>
                      <a:gd name="T56" fmla="*/ 1 w 350"/>
                      <a:gd name="T57" fmla="*/ 1 h 195"/>
                      <a:gd name="T58" fmla="*/ 1 w 350"/>
                      <a:gd name="T59" fmla="*/ 1 h 195"/>
                      <a:gd name="T60" fmla="*/ 1 w 350"/>
                      <a:gd name="T61" fmla="*/ 1 h 195"/>
                      <a:gd name="T62" fmla="*/ 1 w 350"/>
                      <a:gd name="T63" fmla="*/ 1 h 195"/>
                      <a:gd name="T64" fmla="*/ 0 w 350"/>
                      <a:gd name="T65" fmla="*/ 1 h 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0"/>
                      <a:gd name="T100" fmla="*/ 0 h 195"/>
                      <a:gd name="T101" fmla="*/ 350 w 350"/>
                      <a:gd name="T102" fmla="*/ 195 h 19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0" h="195">
                        <a:moveTo>
                          <a:pt x="0" y="57"/>
                        </a:moveTo>
                        <a:lnTo>
                          <a:pt x="0" y="48"/>
                        </a:lnTo>
                        <a:lnTo>
                          <a:pt x="0" y="39"/>
                        </a:lnTo>
                        <a:lnTo>
                          <a:pt x="1" y="28"/>
                        </a:lnTo>
                        <a:lnTo>
                          <a:pt x="2" y="18"/>
                        </a:lnTo>
                        <a:lnTo>
                          <a:pt x="2" y="13"/>
                        </a:lnTo>
                        <a:lnTo>
                          <a:pt x="5" y="9"/>
                        </a:lnTo>
                        <a:lnTo>
                          <a:pt x="6" y="7"/>
                        </a:lnTo>
                        <a:lnTo>
                          <a:pt x="9" y="4"/>
                        </a:lnTo>
                        <a:lnTo>
                          <a:pt x="15" y="2"/>
                        </a:lnTo>
                        <a:lnTo>
                          <a:pt x="21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0" y="1"/>
                        </a:lnTo>
                        <a:lnTo>
                          <a:pt x="47" y="2"/>
                        </a:lnTo>
                        <a:lnTo>
                          <a:pt x="52" y="3"/>
                        </a:lnTo>
                        <a:lnTo>
                          <a:pt x="56" y="4"/>
                        </a:lnTo>
                        <a:lnTo>
                          <a:pt x="60" y="4"/>
                        </a:lnTo>
                        <a:lnTo>
                          <a:pt x="68" y="5"/>
                        </a:lnTo>
                        <a:lnTo>
                          <a:pt x="81" y="8"/>
                        </a:lnTo>
                        <a:lnTo>
                          <a:pt x="97" y="10"/>
                        </a:lnTo>
                        <a:lnTo>
                          <a:pt x="117" y="13"/>
                        </a:lnTo>
                        <a:lnTo>
                          <a:pt x="140" y="17"/>
                        </a:lnTo>
                        <a:lnTo>
                          <a:pt x="165" y="20"/>
                        </a:lnTo>
                        <a:lnTo>
                          <a:pt x="190" y="24"/>
                        </a:lnTo>
                        <a:lnTo>
                          <a:pt x="215" y="27"/>
                        </a:lnTo>
                        <a:lnTo>
                          <a:pt x="242" y="32"/>
                        </a:lnTo>
                        <a:lnTo>
                          <a:pt x="266" y="35"/>
                        </a:lnTo>
                        <a:lnTo>
                          <a:pt x="289" y="39"/>
                        </a:lnTo>
                        <a:lnTo>
                          <a:pt x="310" y="41"/>
                        </a:lnTo>
                        <a:lnTo>
                          <a:pt x="327" y="43"/>
                        </a:lnTo>
                        <a:lnTo>
                          <a:pt x="341" y="46"/>
                        </a:lnTo>
                        <a:lnTo>
                          <a:pt x="350" y="47"/>
                        </a:lnTo>
                        <a:lnTo>
                          <a:pt x="341" y="54"/>
                        </a:lnTo>
                        <a:lnTo>
                          <a:pt x="332" y="62"/>
                        </a:lnTo>
                        <a:lnTo>
                          <a:pt x="321" y="72"/>
                        </a:lnTo>
                        <a:lnTo>
                          <a:pt x="312" y="84"/>
                        </a:lnTo>
                        <a:lnTo>
                          <a:pt x="304" y="97"/>
                        </a:lnTo>
                        <a:lnTo>
                          <a:pt x="297" y="114"/>
                        </a:lnTo>
                        <a:lnTo>
                          <a:pt x="292" y="132"/>
                        </a:lnTo>
                        <a:lnTo>
                          <a:pt x="291" y="152"/>
                        </a:lnTo>
                        <a:lnTo>
                          <a:pt x="291" y="158"/>
                        </a:lnTo>
                        <a:lnTo>
                          <a:pt x="292" y="165"/>
                        </a:lnTo>
                        <a:lnTo>
                          <a:pt x="292" y="172"/>
                        </a:lnTo>
                        <a:lnTo>
                          <a:pt x="294" y="179"/>
                        </a:lnTo>
                        <a:lnTo>
                          <a:pt x="289" y="181"/>
                        </a:lnTo>
                        <a:lnTo>
                          <a:pt x="282" y="184"/>
                        </a:lnTo>
                        <a:lnTo>
                          <a:pt x="274" y="187"/>
                        </a:lnTo>
                        <a:lnTo>
                          <a:pt x="265" y="190"/>
                        </a:lnTo>
                        <a:lnTo>
                          <a:pt x="252" y="192"/>
                        </a:lnTo>
                        <a:lnTo>
                          <a:pt x="240" y="194"/>
                        </a:lnTo>
                        <a:lnTo>
                          <a:pt x="223" y="195"/>
                        </a:lnTo>
                        <a:lnTo>
                          <a:pt x="207" y="195"/>
                        </a:lnTo>
                        <a:lnTo>
                          <a:pt x="188" y="194"/>
                        </a:lnTo>
                        <a:lnTo>
                          <a:pt x="168" y="192"/>
                        </a:lnTo>
                        <a:lnTo>
                          <a:pt x="146" y="188"/>
                        </a:lnTo>
                        <a:lnTo>
                          <a:pt x="122" y="183"/>
                        </a:lnTo>
                        <a:lnTo>
                          <a:pt x="97" y="175"/>
                        </a:lnTo>
                        <a:lnTo>
                          <a:pt x="70" y="164"/>
                        </a:lnTo>
                        <a:lnTo>
                          <a:pt x="43" y="152"/>
                        </a:lnTo>
                        <a:lnTo>
                          <a:pt x="13" y="135"/>
                        </a:lnTo>
                        <a:lnTo>
                          <a:pt x="9" y="129"/>
                        </a:lnTo>
                        <a:lnTo>
                          <a:pt x="5" y="114"/>
                        </a:lnTo>
                        <a:lnTo>
                          <a:pt x="1" y="91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BA4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7" name="Freeform 80"/>
                  <p:cNvSpPr>
                    <a:spLocks/>
                  </p:cNvSpPr>
                  <p:nvPr/>
                </p:nvSpPr>
                <p:spPr bwMode="auto">
                  <a:xfrm>
                    <a:off x="136" y="2621"/>
                    <a:ext cx="259" cy="133"/>
                  </a:xfrm>
                  <a:custGeom>
                    <a:avLst/>
                    <a:gdLst>
                      <a:gd name="T0" fmla="*/ 1 w 517"/>
                      <a:gd name="T1" fmla="*/ 1 h 266"/>
                      <a:gd name="T2" fmla="*/ 1 w 517"/>
                      <a:gd name="T3" fmla="*/ 1 h 266"/>
                      <a:gd name="T4" fmla="*/ 1 w 517"/>
                      <a:gd name="T5" fmla="*/ 1 h 266"/>
                      <a:gd name="T6" fmla="*/ 1 w 517"/>
                      <a:gd name="T7" fmla="*/ 1 h 266"/>
                      <a:gd name="T8" fmla="*/ 1 w 517"/>
                      <a:gd name="T9" fmla="*/ 1 h 266"/>
                      <a:gd name="T10" fmla="*/ 1 w 517"/>
                      <a:gd name="T11" fmla="*/ 1 h 266"/>
                      <a:gd name="T12" fmla="*/ 1 w 517"/>
                      <a:gd name="T13" fmla="*/ 1 h 266"/>
                      <a:gd name="T14" fmla="*/ 1 w 517"/>
                      <a:gd name="T15" fmla="*/ 1 h 266"/>
                      <a:gd name="T16" fmla="*/ 0 w 517"/>
                      <a:gd name="T17" fmla="*/ 1 h 266"/>
                      <a:gd name="T18" fmla="*/ 0 w 517"/>
                      <a:gd name="T19" fmla="*/ 1 h 266"/>
                      <a:gd name="T20" fmla="*/ 0 w 517"/>
                      <a:gd name="T21" fmla="*/ 1 h 266"/>
                      <a:gd name="T22" fmla="*/ 1 w 517"/>
                      <a:gd name="T23" fmla="*/ 1 h 266"/>
                      <a:gd name="T24" fmla="*/ 1 w 517"/>
                      <a:gd name="T25" fmla="*/ 1 h 266"/>
                      <a:gd name="T26" fmla="*/ 1 w 517"/>
                      <a:gd name="T27" fmla="*/ 1 h 266"/>
                      <a:gd name="T28" fmla="*/ 1 w 517"/>
                      <a:gd name="T29" fmla="*/ 1 h 266"/>
                      <a:gd name="T30" fmla="*/ 1 w 517"/>
                      <a:gd name="T31" fmla="*/ 1 h 266"/>
                      <a:gd name="T32" fmla="*/ 1 w 517"/>
                      <a:gd name="T33" fmla="*/ 1 h 266"/>
                      <a:gd name="T34" fmla="*/ 1 w 517"/>
                      <a:gd name="T35" fmla="*/ 1 h 266"/>
                      <a:gd name="T36" fmla="*/ 1 w 517"/>
                      <a:gd name="T37" fmla="*/ 1 h 266"/>
                      <a:gd name="T38" fmla="*/ 1 w 517"/>
                      <a:gd name="T39" fmla="*/ 1 h 266"/>
                      <a:gd name="T40" fmla="*/ 1 w 517"/>
                      <a:gd name="T41" fmla="*/ 1 h 266"/>
                      <a:gd name="T42" fmla="*/ 1 w 517"/>
                      <a:gd name="T43" fmla="*/ 1 h 266"/>
                      <a:gd name="T44" fmla="*/ 1 w 517"/>
                      <a:gd name="T45" fmla="*/ 1 h 266"/>
                      <a:gd name="T46" fmla="*/ 1 w 517"/>
                      <a:gd name="T47" fmla="*/ 1 h 266"/>
                      <a:gd name="T48" fmla="*/ 1 w 517"/>
                      <a:gd name="T49" fmla="*/ 1 h 266"/>
                      <a:gd name="T50" fmla="*/ 1 w 517"/>
                      <a:gd name="T51" fmla="*/ 1 h 266"/>
                      <a:gd name="T52" fmla="*/ 1 w 517"/>
                      <a:gd name="T53" fmla="*/ 1 h 266"/>
                      <a:gd name="T54" fmla="*/ 1 w 517"/>
                      <a:gd name="T55" fmla="*/ 1 h 266"/>
                      <a:gd name="T56" fmla="*/ 1 w 517"/>
                      <a:gd name="T57" fmla="*/ 1 h 266"/>
                      <a:gd name="T58" fmla="*/ 1 w 517"/>
                      <a:gd name="T59" fmla="*/ 1 h 266"/>
                      <a:gd name="T60" fmla="*/ 1 w 517"/>
                      <a:gd name="T61" fmla="*/ 1 h 266"/>
                      <a:gd name="T62" fmla="*/ 1 w 517"/>
                      <a:gd name="T63" fmla="*/ 1 h 266"/>
                      <a:gd name="T64" fmla="*/ 1 w 517"/>
                      <a:gd name="T65" fmla="*/ 1 h 266"/>
                      <a:gd name="T66" fmla="*/ 1 w 517"/>
                      <a:gd name="T67" fmla="*/ 1 h 266"/>
                      <a:gd name="T68" fmla="*/ 1 w 517"/>
                      <a:gd name="T69" fmla="*/ 1 h 266"/>
                      <a:gd name="T70" fmla="*/ 1 w 517"/>
                      <a:gd name="T71" fmla="*/ 1 h 266"/>
                      <a:gd name="T72" fmla="*/ 1 w 517"/>
                      <a:gd name="T73" fmla="*/ 1 h 266"/>
                      <a:gd name="T74" fmla="*/ 1 w 517"/>
                      <a:gd name="T75" fmla="*/ 1 h 266"/>
                      <a:gd name="T76" fmla="*/ 1 w 517"/>
                      <a:gd name="T77" fmla="*/ 1 h 266"/>
                      <a:gd name="T78" fmla="*/ 1 w 517"/>
                      <a:gd name="T79" fmla="*/ 1 h 266"/>
                      <a:gd name="T80" fmla="*/ 1 w 517"/>
                      <a:gd name="T81" fmla="*/ 0 h 266"/>
                      <a:gd name="T82" fmla="*/ 1 w 517"/>
                      <a:gd name="T83" fmla="*/ 0 h 266"/>
                      <a:gd name="T84" fmla="*/ 1 w 517"/>
                      <a:gd name="T85" fmla="*/ 1 h 266"/>
                      <a:gd name="T86" fmla="*/ 1 w 517"/>
                      <a:gd name="T87" fmla="*/ 1 h 266"/>
                      <a:gd name="T88" fmla="*/ 1 w 517"/>
                      <a:gd name="T89" fmla="*/ 1 h 266"/>
                      <a:gd name="T90" fmla="*/ 1 w 517"/>
                      <a:gd name="T91" fmla="*/ 1 h 266"/>
                      <a:gd name="T92" fmla="*/ 1 w 517"/>
                      <a:gd name="T93" fmla="*/ 1 h 266"/>
                      <a:gd name="T94" fmla="*/ 1 w 517"/>
                      <a:gd name="T95" fmla="*/ 1 h 266"/>
                      <a:gd name="T96" fmla="*/ 1 w 517"/>
                      <a:gd name="T97" fmla="*/ 1 h 26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517"/>
                      <a:gd name="T148" fmla="*/ 0 h 266"/>
                      <a:gd name="T149" fmla="*/ 517 w 517"/>
                      <a:gd name="T150" fmla="*/ 266 h 26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517" h="266">
                        <a:moveTo>
                          <a:pt x="97" y="100"/>
                        </a:moveTo>
                        <a:lnTo>
                          <a:pt x="92" y="100"/>
                        </a:lnTo>
                        <a:lnTo>
                          <a:pt x="84" y="99"/>
                        </a:lnTo>
                        <a:lnTo>
                          <a:pt x="74" y="99"/>
                        </a:lnTo>
                        <a:lnTo>
                          <a:pt x="63" y="99"/>
                        </a:lnTo>
                        <a:lnTo>
                          <a:pt x="54" y="98"/>
                        </a:lnTo>
                        <a:lnTo>
                          <a:pt x="45" y="98"/>
                        </a:lnTo>
                        <a:lnTo>
                          <a:pt x="39" y="98"/>
                        </a:lnTo>
                        <a:lnTo>
                          <a:pt x="37" y="98"/>
                        </a:lnTo>
                        <a:lnTo>
                          <a:pt x="29" y="99"/>
                        </a:lnTo>
                        <a:lnTo>
                          <a:pt x="21" y="102"/>
                        </a:lnTo>
                        <a:lnTo>
                          <a:pt x="14" y="106"/>
                        </a:lnTo>
                        <a:lnTo>
                          <a:pt x="8" y="110"/>
                        </a:lnTo>
                        <a:lnTo>
                          <a:pt x="5" y="115"/>
                        </a:lnTo>
                        <a:lnTo>
                          <a:pt x="2" y="119"/>
                        </a:lnTo>
                        <a:lnTo>
                          <a:pt x="1" y="125"/>
                        </a:lnTo>
                        <a:lnTo>
                          <a:pt x="0" y="130"/>
                        </a:lnTo>
                        <a:lnTo>
                          <a:pt x="0" y="131"/>
                        </a:lnTo>
                        <a:lnTo>
                          <a:pt x="0" y="132"/>
                        </a:lnTo>
                        <a:lnTo>
                          <a:pt x="0" y="133"/>
                        </a:lnTo>
                        <a:lnTo>
                          <a:pt x="1" y="140"/>
                        </a:lnTo>
                        <a:lnTo>
                          <a:pt x="5" y="146"/>
                        </a:lnTo>
                        <a:lnTo>
                          <a:pt x="9" y="153"/>
                        </a:lnTo>
                        <a:lnTo>
                          <a:pt x="15" y="157"/>
                        </a:lnTo>
                        <a:lnTo>
                          <a:pt x="21" y="162"/>
                        </a:lnTo>
                        <a:lnTo>
                          <a:pt x="29" y="165"/>
                        </a:lnTo>
                        <a:lnTo>
                          <a:pt x="37" y="167"/>
                        </a:lnTo>
                        <a:lnTo>
                          <a:pt x="45" y="168"/>
                        </a:lnTo>
                        <a:lnTo>
                          <a:pt x="47" y="168"/>
                        </a:lnTo>
                        <a:lnTo>
                          <a:pt x="53" y="168"/>
                        </a:lnTo>
                        <a:lnTo>
                          <a:pt x="61" y="168"/>
                        </a:lnTo>
                        <a:lnTo>
                          <a:pt x="71" y="169"/>
                        </a:lnTo>
                        <a:lnTo>
                          <a:pt x="82" y="169"/>
                        </a:lnTo>
                        <a:lnTo>
                          <a:pt x="91" y="169"/>
                        </a:lnTo>
                        <a:lnTo>
                          <a:pt x="99" y="170"/>
                        </a:lnTo>
                        <a:lnTo>
                          <a:pt x="105" y="170"/>
                        </a:lnTo>
                        <a:lnTo>
                          <a:pt x="119" y="182"/>
                        </a:lnTo>
                        <a:lnTo>
                          <a:pt x="133" y="193"/>
                        </a:lnTo>
                        <a:lnTo>
                          <a:pt x="147" y="202"/>
                        </a:lnTo>
                        <a:lnTo>
                          <a:pt x="161" y="213"/>
                        </a:lnTo>
                        <a:lnTo>
                          <a:pt x="176" y="221"/>
                        </a:lnTo>
                        <a:lnTo>
                          <a:pt x="190" y="229"/>
                        </a:lnTo>
                        <a:lnTo>
                          <a:pt x="205" y="236"/>
                        </a:lnTo>
                        <a:lnTo>
                          <a:pt x="220" y="241"/>
                        </a:lnTo>
                        <a:lnTo>
                          <a:pt x="235" y="247"/>
                        </a:lnTo>
                        <a:lnTo>
                          <a:pt x="251" y="253"/>
                        </a:lnTo>
                        <a:lnTo>
                          <a:pt x="266" y="256"/>
                        </a:lnTo>
                        <a:lnTo>
                          <a:pt x="282" y="260"/>
                        </a:lnTo>
                        <a:lnTo>
                          <a:pt x="298" y="262"/>
                        </a:lnTo>
                        <a:lnTo>
                          <a:pt x="314" y="264"/>
                        </a:lnTo>
                        <a:lnTo>
                          <a:pt x="331" y="266"/>
                        </a:lnTo>
                        <a:lnTo>
                          <a:pt x="348" y="266"/>
                        </a:lnTo>
                        <a:lnTo>
                          <a:pt x="371" y="264"/>
                        </a:lnTo>
                        <a:lnTo>
                          <a:pt x="393" y="262"/>
                        </a:lnTo>
                        <a:lnTo>
                          <a:pt x="414" y="258"/>
                        </a:lnTo>
                        <a:lnTo>
                          <a:pt x="433" y="252"/>
                        </a:lnTo>
                        <a:lnTo>
                          <a:pt x="452" y="244"/>
                        </a:lnTo>
                        <a:lnTo>
                          <a:pt x="468" y="235"/>
                        </a:lnTo>
                        <a:lnTo>
                          <a:pt x="483" y="224"/>
                        </a:lnTo>
                        <a:lnTo>
                          <a:pt x="494" y="213"/>
                        </a:lnTo>
                        <a:lnTo>
                          <a:pt x="506" y="198"/>
                        </a:lnTo>
                        <a:lnTo>
                          <a:pt x="513" y="180"/>
                        </a:lnTo>
                        <a:lnTo>
                          <a:pt x="517" y="163"/>
                        </a:lnTo>
                        <a:lnTo>
                          <a:pt x="517" y="145"/>
                        </a:lnTo>
                        <a:lnTo>
                          <a:pt x="515" y="131"/>
                        </a:lnTo>
                        <a:lnTo>
                          <a:pt x="510" y="117"/>
                        </a:lnTo>
                        <a:lnTo>
                          <a:pt x="503" y="103"/>
                        </a:lnTo>
                        <a:lnTo>
                          <a:pt x="495" y="91"/>
                        </a:lnTo>
                        <a:lnTo>
                          <a:pt x="486" y="79"/>
                        </a:lnTo>
                        <a:lnTo>
                          <a:pt x="475" y="66"/>
                        </a:lnTo>
                        <a:lnTo>
                          <a:pt x="462" y="56"/>
                        </a:lnTo>
                        <a:lnTo>
                          <a:pt x="448" y="46"/>
                        </a:lnTo>
                        <a:lnTo>
                          <a:pt x="433" y="37"/>
                        </a:lnTo>
                        <a:lnTo>
                          <a:pt x="417" y="28"/>
                        </a:lnTo>
                        <a:lnTo>
                          <a:pt x="400" y="20"/>
                        </a:lnTo>
                        <a:lnTo>
                          <a:pt x="381" y="15"/>
                        </a:lnTo>
                        <a:lnTo>
                          <a:pt x="362" y="9"/>
                        </a:lnTo>
                        <a:lnTo>
                          <a:pt x="342" y="4"/>
                        </a:lnTo>
                        <a:lnTo>
                          <a:pt x="321" y="2"/>
                        </a:lnTo>
                        <a:lnTo>
                          <a:pt x="301" y="0"/>
                        </a:lnTo>
                        <a:lnTo>
                          <a:pt x="282" y="0"/>
                        </a:lnTo>
                        <a:lnTo>
                          <a:pt x="264" y="0"/>
                        </a:lnTo>
                        <a:lnTo>
                          <a:pt x="245" y="1"/>
                        </a:lnTo>
                        <a:lnTo>
                          <a:pt x="228" y="4"/>
                        </a:lnTo>
                        <a:lnTo>
                          <a:pt x="212" y="8"/>
                        </a:lnTo>
                        <a:lnTo>
                          <a:pt x="197" y="12"/>
                        </a:lnTo>
                        <a:lnTo>
                          <a:pt x="182" y="17"/>
                        </a:lnTo>
                        <a:lnTo>
                          <a:pt x="168" y="24"/>
                        </a:lnTo>
                        <a:lnTo>
                          <a:pt x="154" y="31"/>
                        </a:lnTo>
                        <a:lnTo>
                          <a:pt x="143" y="39"/>
                        </a:lnTo>
                        <a:lnTo>
                          <a:pt x="131" y="47"/>
                        </a:lnTo>
                        <a:lnTo>
                          <a:pt x="122" y="56"/>
                        </a:lnTo>
                        <a:lnTo>
                          <a:pt x="114" y="66"/>
                        </a:lnTo>
                        <a:lnTo>
                          <a:pt x="107" y="77"/>
                        </a:lnTo>
                        <a:lnTo>
                          <a:pt x="101" y="88"/>
                        </a:lnTo>
                        <a:lnTo>
                          <a:pt x="97" y="1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8" name="Freeform 81"/>
                  <p:cNvSpPr>
                    <a:spLocks/>
                  </p:cNvSpPr>
                  <p:nvPr/>
                </p:nvSpPr>
                <p:spPr bwMode="auto">
                  <a:xfrm>
                    <a:off x="143" y="2628"/>
                    <a:ext cx="245" cy="119"/>
                  </a:xfrm>
                  <a:custGeom>
                    <a:avLst/>
                    <a:gdLst>
                      <a:gd name="T0" fmla="*/ 1 w 489"/>
                      <a:gd name="T1" fmla="*/ 1 h 238"/>
                      <a:gd name="T2" fmla="*/ 1 w 489"/>
                      <a:gd name="T3" fmla="*/ 1 h 238"/>
                      <a:gd name="T4" fmla="*/ 1 w 489"/>
                      <a:gd name="T5" fmla="*/ 1 h 238"/>
                      <a:gd name="T6" fmla="*/ 1 w 489"/>
                      <a:gd name="T7" fmla="*/ 1 h 238"/>
                      <a:gd name="T8" fmla="*/ 1 w 489"/>
                      <a:gd name="T9" fmla="*/ 1 h 238"/>
                      <a:gd name="T10" fmla="*/ 1 w 489"/>
                      <a:gd name="T11" fmla="*/ 1 h 238"/>
                      <a:gd name="T12" fmla="*/ 1 w 489"/>
                      <a:gd name="T13" fmla="*/ 1 h 238"/>
                      <a:gd name="T14" fmla="*/ 1 w 489"/>
                      <a:gd name="T15" fmla="*/ 0 h 238"/>
                      <a:gd name="T16" fmla="*/ 1 w 489"/>
                      <a:gd name="T17" fmla="*/ 1 h 238"/>
                      <a:gd name="T18" fmla="*/ 1 w 489"/>
                      <a:gd name="T19" fmla="*/ 1 h 238"/>
                      <a:gd name="T20" fmla="*/ 1 w 489"/>
                      <a:gd name="T21" fmla="*/ 1 h 238"/>
                      <a:gd name="T22" fmla="*/ 1 w 489"/>
                      <a:gd name="T23" fmla="*/ 1 h 238"/>
                      <a:gd name="T24" fmla="*/ 1 w 489"/>
                      <a:gd name="T25" fmla="*/ 1 h 238"/>
                      <a:gd name="T26" fmla="*/ 1 w 489"/>
                      <a:gd name="T27" fmla="*/ 1 h 238"/>
                      <a:gd name="T28" fmla="*/ 1 w 489"/>
                      <a:gd name="T29" fmla="*/ 1 h 238"/>
                      <a:gd name="T30" fmla="*/ 1 w 489"/>
                      <a:gd name="T31" fmla="*/ 1 h 238"/>
                      <a:gd name="T32" fmla="*/ 1 w 489"/>
                      <a:gd name="T33" fmla="*/ 1 h 238"/>
                      <a:gd name="T34" fmla="*/ 1 w 489"/>
                      <a:gd name="T35" fmla="*/ 1 h 238"/>
                      <a:gd name="T36" fmla="*/ 1 w 489"/>
                      <a:gd name="T37" fmla="*/ 1 h 238"/>
                      <a:gd name="T38" fmla="*/ 1 w 489"/>
                      <a:gd name="T39" fmla="*/ 1 h 238"/>
                      <a:gd name="T40" fmla="*/ 1 w 489"/>
                      <a:gd name="T41" fmla="*/ 1 h 238"/>
                      <a:gd name="T42" fmla="*/ 1 w 489"/>
                      <a:gd name="T43" fmla="*/ 1 h 238"/>
                      <a:gd name="T44" fmla="*/ 1 w 489"/>
                      <a:gd name="T45" fmla="*/ 1 h 238"/>
                      <a:gd name="T46" fmla="*/ 1 w 489"/>
                      <a:gd name="T47" fmla="*/ 1 h 238"/>
                      <a:gd name="T48" fmla="*/ 1 w 489"/>
                      <a:gd name="T49" fmla="*/ 1 h 238"/>
                      <a:gd name="T50" fmla="*/ 1 w 489"/>
                      <a:gd name="T51" fmla="*/ 1 h 238"/>
                      <a:gd name="T52" fmla="*/ 1 w 489"/>
                      <a:gd name="T53" fmla="*/ 1 h 238"/>
                      <a:gd name="T54" fmla="*/ 1 w 489"/>
                      <a:gd name="T55" fmla="*/ 1 h 238"/>
                      <a:gd name="T56" fmla="*/ 1 w 489"/>
                      <a:gd name="T57" fmla="*/ 1 h 238"/>
                      <a:gd name="T58" fmla="*/ 1 w 489"/>
                      <a:gd name="T59" fmla="*/ 1 h 238"/>
                      <a:gd name="T60" fmla="*/ 1 w 489"/>
                      <a:gd name="T61" fmla="*/ 1 h 238"/>
                      <a:gd name="T62" fmla="*/ 1 w 489"/>
                      <a:gd name="T63" fmla="*/ 1 h 238"/>
                      <a:gd name="T64" fmla="*/ 1 w 489"/>
                      <a:gd name="T65" fmla="*/ 1 h 238"/>
                      <a:gd name="T66" fmla="*/ 0 w 489"/>
                      <a:gd name="T67" fmla="*/ 1 h 238"/>
                      <a:gd name="T68" fmla="*/ 1 w 489"/>
                      <a:gd name="T69" fmla="*/ 1 h 238"/>
                      <a:gd name="T70" fmla="*/ 1 w 489"/>
                      <a:gd name="T71" fmla="*/ 1 h 238"/>
                      <a:gd name="T72" fmla="*/ 1 w 489"/>
                      <a:gd name="T73" fmla="*/ 1 h 238"/>
                      <a:gd name="T74" fmla="*/ 1 w 489"/>
                      <a:gd name="T75" fmla="*/ 1 h 238"/>
                      <a:gd name="T76" fmla="*/ 1 w 489"/>
                      <a:gd name="T77" fmla="*/ 1 h 238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9"/>
                      <a:gd name="T118" fmla="*/ 0 h 238"/>
                      <a:gd name="T119" fmla="*/ 489 w 489"/>
                      <a:gd name="T120" fmla="*/ 238 h 238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9" h="238">
                        <a:moveTo>
                          <a:pt x="94" y="94"/>
                        </a:moveTo>
                        <a:lnTo>
                          <a:pt x="98" y="82"/>
                        </a:lnTo>
                        <a:lnTo>
                          <a:pt x="102" y="72"/>
                        </a:lnTo>
                        <a:lnTo>
                          <a:pt x="108" y="63"/>
                        </a:lnTo>
                        <a:lnTo>
                          <a:pt x="116" y="54"/>
                        </a:lnTo>
                        <a:lnTo>
                          <a:pt x="125" y="44"/>
                        </a:lnTo>
                        <a:lnTo>
                          <a:pt x="135" y="36"/>
                        </a:lnTo>
                        <a:lnTo>
                          <a:pt x="146" y="28"/>
                        </a:lnTo>
                        <a:lnTo>
                          <a:pt x="159" y="23"/>
                        </a:lnTo>
                        <a:lnTo>
                          <a:pt x="171" y="16"/>
                        </a:lnTo>
                        <a:lnTo>
                          <a:pt x="185" y="11"/>
                        </a:lnTo>
                        <a:lnTo>
                          <a:pt x="200" y="6"/>
                        </a:lnTo>
                        <a:lnTo>
                          <a:pt x="216" y="3"/>
                        </a:lnTo>
                        <a:lnTo>
                          <a:pt x="233" y="1"/>
                        </a:lnTo>
                        <a:lnTo>
                          <a:pt x="250" y="0"/>
                        </a:lnTo>
                        <a:lnTo>
                          <a:pt x="267" y="0"/>
                        </a:lnTo>
                        <a:lnTo>
                          <a:pt x="286" y="0"/>
                        </a:lnTo>
                        <a:lnTo>
                          <a:pt x="305" y="1"/>
                        </a:lnTo>
                        <a:lnTo>
                          <a:pt x="324" y="4"/>
                        </a:lnTo>
                        <a:lnTo>
                          <a:pt x="343" y="8"/>
                        </a:lnTo>
                        <a:lnTo>
                          <a:pt x="360" y="13"/>
                        </a:lnTo>
                        <a:lnTo>
                          <a:pt x="378" y="19"/>
                        </a:lnTo>
                        <a:lnTo>
                          <a:pt x="394" y="26"/>
                        </a:lnTo>
                        <a:lnTo>
                          <a:pt x="410" y="34"/>
                        </a:lnTo>
                        <a:lnTo>
                          <a:pt x="424" y="42"/>
                        </a:lnTo>
                        <a:lnTo>
                          <a:pt x="436" y="51"/>
                        </a:lnTo>
                        <a:lnTo>
                          <a:pt x="449" y="62"/>
                        </a:lnTo>
                        <a:lnTo>
                          <a:pt x="459" y="72"/>
                        </a:lnTo>
                        <a:lnTo>
                          <a:pt x="469" y="84"/>
                        </a:lnTo>
                        <a:lnTo>
                          <a:pt x="477" y="95"/>
                        </a:lnTo>
                        <a:lnTo>
                          <a:pt x="482" y="107"/>
                        </a:lnTo>
                        <a:lnTo>
                          <a:pt x="487" y="119"/>
                        </a:lnTo>
                        <a:lnTo>
                          <a:pt x="489" y="132"/>
                        </a:lnTo>
                        <a:lnTo>
                          <a:pt x="489" y="148"/>
                        </a:lnTo>
                        <a:lnTo>
                          <a:pt x="486" y="163"/>
                        </a:lnTo>
                        <a:lnTo>
                          <a:pt x="479" y="177"/>
                        </a:lnTo>
                        <a:lnTo>
                          <a:pt x="470" y="189"/>
                        </a:lnTo>
                        <a:lnTo>
                          <a:pt x="458" y="200"/>
                        </a:lnTo>
                        <a:lnTo>
                          <a:pt x="446" y="210"/>
                        </a:lnTo>
                        <a:lnTo>
                          <a:pt x="431" y="218"/>
                        </a:lnTo>
                        <a:lnTo>
                          <a:pt x="413" y="225"/>
                        </a:lnTo>
                        <a:lnTo>
                          <a:pt x="395" y="231"/>
                        </a:lnTo>
                        <a:lnTo>
                          <a:pt x="375" y="234"/>
                        </a:lnTo>
                        <a:lnTo>
                          <a:pt x="355" y="237"/>
                        </a:lnTo>
                        <a:lnTo>
                          <a:pt x="334" y="238"/>
                        </a:lnTo>
                        <a:lnTo>
                          <a:pt x="318" y="238"/>
                        </a:lnTo>
                        <a:lnTo>
                          <a:pt x="302" y="237"/>
                        </a:lnTo>
                        <a:lnTo>
                          <a:pt x="286" y="234"/>
                        </a:lnTo>
                        <a:lnTo>
                          <a:pt x="271" y="232"/>
                        </a:lnTo>
                        <a:lnTo>
                          <a:pt x="254" y="229"/>
                        </a:lnTo>
                        <a:lnTo>
                          <a:pt x="239" y="225"/>
                        </a:lnTo>
                        <a:lnTo>
                          <a:pt x="224" y="219"/>
                        </a:lnTo>
                        <a:lnTo>
                          <a:pt x="210" y="215"/>
                        </a:lnTo>
                        <a:lnTo>
                          <a:pt x="196" y="208"/>
                        </a:lnTo>
                        <a:lnTo>
                          <a:pt x="181" y="201"/>
                        </a:lnTo>
                        <a:lnTo>
                          <a:pt x="167" y="193"/>
                        </a:lnTo>
                        <a:lnTo>
                          <a:pt x="153" y="185"/>
                        </a:lnTo>
                        <a:lnTo>
                          <a:pt x="138" y="176"/>
                        </a:lnTo>
                        <a:lnTo>
                          <a:pt x="124" y="165"/>
                        </a:lnTo>
                        <a:lnTo>
                          <a:pt x="112" y="155"/>
                        </a:lnTo>
                        <a:lnTo>
                          <a:pt x="98" y="143"/>
                        </a:lnTo>
                        <a:lnTo>
                          <a:pt x="97" y="142"/>
                        </a:lnTo>
                        <a:lnTo>
                          <a:pt x="31" y="140"/>
                        </a:lnTo>
                        <a:lnTo>
                          <a:pt x="19" y="138"/>
                        </a:lnTo>
                        <a:lnTo>
                          <a:pt x="10" y="133"/>
                        </a:lnTo>
                        <a:lnTo>
                          <a:pt x="3" y="126"/>
                        </a:lnTo>
                        <a:lnTo>
                          <a:pt x="0" y="117"/>
                        </a:lnTo>
                        <a:lnTo>
                          <a:pt x="0" y="115"/>
                        </a:lnTo>
                        <a:lnTo>
                          <a:pt x="1" y="111"/>
                        </a:lnTo>
                        <a:lnTo>
                          <a:pt x="2" y="108"/>
                        </a:lnTo>
                        <a:lnTo>
                          <a:pt x="4" y="105"/>
                        </a:lnTo>
                        <a:lnTo>
                          <a:pt x="8" y="102"/>
                        </a:lnTo>
                        <a:lnTo>
                          <a:pt x="13" y="100"/>
                        </a:lnTo>
                        <a:lnTo>
                          <a:pt x="17" y="99"/>
                        </a:lnTo>
                        <a:lnTo>
                          <a:pt x="23" y="97"/>
                        </a:lnTo>
                        <a:lnTo>
                          <a:pt x="93" y="100"/>
                        </a:lnTo>
                        <a:lnTo>
                          <a:pt x="94" y="94"/>
                        </a:lnTo>
                        <a:close/>
                      </a:path>
                    </a:pathLst>
                  </a:custGeom>
                  <a:solidFill>
                    <a:srgbClr val="F2BFB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39" name="Freeform 82"/>
                  <p:cNvSpPr>
                    <a:spLocks/>
                  </p:cNvSpPr>
                  <p:nvPr/>
                </p:nvSpPr>
                <p:spPr bwMode="auto">
                  <a:xfrm>
                    <a:off x="152" y="2683"/>
                    <a:ext cx="32" cy="12"/>
                  </a:xfrm>
                  <a:custGeom>
                    <a:avLst/>
                    <a:gdLst>
                      <a:gd name="T0" fmla="*/ 0 w 65"/>
                      <a:gd name="T1" fmla="*/ 0 h 24"/>
                      <a:gd name="T2" fmla="*/ 0 w 65"/>
                      <a:gd name="T3" fmla="*/ 1 h 24"/>
                      <a:gd name="T4" fmla="*/ 0 w 65"/>
                      <a:gd name="T5" fmla="*/ 1 h 24"/>
                      <a:gd name="T6" fmla="*/ 0 w 65"/>
                      <a:gd name="T7" fmla="*/ 1 h 24"/>
                      <a:gd name="T8" fmla="*/ 0 w 65"/>
                      <a:gd name="T9" fmla="*/ 1 h 24"/>
                      <a:gd name="T10" fmla="*/ 0 w 65"/>
                      <a:gd name="T11" fmla="*/ 1 h 24"/>
                      <a:gd name="T12" fmla="*/ 0 w 65"/>
                      <a:gd name="T13" fmla="*/ 1 h 24"/>
                      <a:gd name="T14" fmla="*/ 0 w 65"/>
                      <a:gd name="T15" fmla="*/ 1 h 24"/>
                      <a:gd name="T16" fmla="*/ 0 w 65"/>
                      <a:gd name="T17" fmla="*/ 1 h 24"/>
                      <a:gd name="T18" fmla="*/ 0 w 65"/>
                      <a:gd name="T19" fmla="*/ 1 h 24"/>
                      <a:gd name="T20" fmla="*/ 0 w 65"/>
                      <a:gd name="T21" fmla="*/ 1 h 24"/>
                      <a:gd name="T22" fmla="*/ 0 w 65"/>
                      <a:gd name="T23" fmla="*/ 1 h 24"/>
                      <a:gd name="T24" fmla="*/ 0 w 65"/>
                      <a:gd name="T25" fmla="*/ 1 h 24"/>
                      <a:gd name="T26" fmla="*/ 0 w 65"/>
                      <a:gd name="T27" fmla="*/ 1 h 24"/>
                      <a:gd name="T28" fmla="*/ 0 w 65"/>
                      <a:gd name="T29" fmla="*/ 1 h 24"/>
                      <a:gd name="T30" fmla="*/ 0 w 65"/>
                      <a:gd name="T31" fmla="*/ 1 h 24"/>
                      <a:gd name="T32" fmla="*/ 0 w 65"/>
                      <a:gd name="T33" fmla="*/ 1 h 24"/>
                      <a:gd name="T34" fmla="*/ 0 w 65"/>
                      <a:gd name="T35" fmla="*/ 1 h 24"/>
                      <a:gd name="T36" fmla="*/ 0 w 65"/>
                      <a:gd name="T37" fmla="*/ 1 h 24"/>
                      <a:gd name="T38" fmla="*/ 0 w 65"/>
                      <a:gd name="T39" fmla="*/ 1 h 24"/>
                      <a:gd name="T40" fmla="*/ 0 w 65"/>
                      <a:gd name="T41" fmla="*/ 1 h 24"/>
                      <a:gd name="T42" fmla="*/ 0 w 65"/>
                      <a:gd name="T43" fmla="*/ 1 h 24"/>
                      <a:gd name="T44" fmla="*/ 0 w 65"/>
                      <a:gd name="T45" fmla="*/ 1 h 24"/>
                      <a:gd name="T46" fmla="*/ 0 w 65"/>
                      <a:gd name="T47" fmla="*/ 1 h 24"/>
                      <a:gd name="T48" fmla="*/ 0 w 65"/>
                      <a:gd name="T49" fmla="*/ 1 h 24"/>
                      <a:gd name="T50" fmla="*/ 0 w 65"/>
                      <a:gd name="T51" fmla="*/ 1 h 24"/>
                      <a:gd name="T52" fmla="*/ 0 w 65"/>
                      <a:gd name="T53" fmla="*/ 1 h 24"/>
                      <a:gd name="T54" fmla="*/ 0 w 65"/>
                      <a:gd name="T55" fmla="*/ 1 h 24"/>
                      <a:gd name="T56" fmla="*/ 0 w 65"/>
                      <a:gd name="T57" fmla="*/ 1 h 24"/>
                      <a:gd name="T58" fmla="*/ 0 w 65"/>
                      <a:gd name="T59" fmla="*/ 1 h 24"/>
                      <a:gd name="T60" fmla="*/ 0 w 65"/>
                      <a:gd name="T61" fmla="*/ 1 h 24"/>
                      <a:gd name="T62" fmla="*/ 0 w 65"/>
                      <a:gd name="T63" fmla="*/ 1 h 24"/>
                      <a:gd name="T64" fmla="*/ 0 w 65"/>
                      <a:gd name="T65" fmla="*/ 1 h 24"/>
                      <a:gd name="T66" fmla="*/ 0 w 65"/>
                      <a:gd name="T67" fmla="*/ 1 h 24"/>
                      <a:gd name="T68" fmla="*/ 0 w 65"/>
                      <a:gd name="T69" fmla="*/ 1 h 24"/>
                      <a:gd name="T70" fmla="*/ 0 w 65"/>
                      <a:gd name="T71" fmla="*/ 1 h 24"/>
                      <a:gd name="T72" fmla="*/ 0 w 65"/>
                      <a:gd name="T73" fmla="*/ 1 h 24"/>
                      <a:gd name="T74" fmla="*/ 0 w 65"/>
                      <a:gd name="T75" fmla="*/ 1 h 24"/>
                      <a:gd name="T76" fmla="*/ 0 w 65"/>
                      <a:gd name="T77" fmla="*/ 0 h 24"/>
                      <a:gd name="T78" fmla="*/ 0 w 65"/>
                      <a:gd name="T79" fmla="*/ 0 h 24"/>
                      <a:gd name="T80" fmla="*/ 0 w 65"/>
                      <a:gd name="T81" fmla="*/ 0 h 24"/>
                      <a:gd name="T82" fmla="*/ 0 w 65"/>
                      <a:gd name="T83" fmla="*/ 0 h 24"/>
                      <a:gd name="T84" fmla="*/ 0 w 65"/>
                      <a:gd name="T85" fmla="*/ 0 h 2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5"/>
                      <a:gd name="T130" fmla="*/ 0 h 24"/>
                      <a:gd name="T131" fmla="*/ 65 w 65"/>
                      <a:gd name="T132" fmla="*/ 24 h 2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5" h="2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2" y="12"/>
                        </a:lnTo>
                        <a:lnTo>
                          <a:pt x="5" y="14"/>
                        </a:lnTo>
                        <a:lnTo>
                          <a:pt x="7" y="14"/>
                        </a:lnTo>
                        <a:lnTo>
                          <a:pt x="9" y="14"/>
                        </a:lnTo>
                        <a:lnTo>
                          <a:pt x="14" y="14"/>
                        </a:lnTo>
                        <a:lnTo>
                          <a:pt x="22" y="15"/>
                        </a:lnTo>
                        <a:lnTo>
                          <a:pt x="30" y="15"/>
                        </a:lnTo>
                        <a:lnTo>
                          <a:pt x="29" y="15"/>
                        </a:lnTo>
                        <a:lnTo>
                          <a:pt x="29" y="16"/>
                        </a:lnTo>
                        <a:lnTo>
                          <a:pt x="29" y="17"/>
                        </a:lnTo>
                        <a:lnTo>
                          <a:pt x="29" y="18"/>
                        </a:lnTo>
                        <a:lnTo>
                          <a:pt x="29" y="20"/>
                        </a:lnTo>
                        <a:lnTo>
                          <a:pt x="31" y="22"/>
                        </a:lnTo>
                        <a:lnTo>
                          <a:pt x="34" y="24"/>
                        </a:lnTo>
                        <a:lnTo>
                          <a:pt x="36" y="24"/>
                        </a:lnTo>
                        <a:lnTo>
                          <a:pt x="38" y="24"/>
                        </a:lnTo>
                        <a:lnTo>
                          <a:pt x="61" y="14"/>
                        </a:lnTo>
                        <a:lnTo>
                          <a:pt x="62" y="13"/>
                        </a:lnTo>
                        <a:lnTo>
                          <a:pt x="65" y="10"/>
                        </a:lnTo>
                        <a:lnTo>
                          <a:pt x="65" y="8"/>
                        </a:lnTo>
                        <a:lnTo>
                          <a:pt x="65" y="6"/>
                        </a:lnTo>
                        <a:lnTo>
                          <a:pt x="64" y="5"/>
                        </a:lnTo>
                        <a:lnTo>
                          <a:pt x="62" y="2"/>
                        </a:lnTo>
                        <a:lnTo>
                          <a:pt x="60" y="1"/>
                        </a:lnTo>
                        <a:lnTo>
                          <a:pt x="58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0" name="Freeform 83"/>
                  <p:cNvSpPr>
                    <a:spLocks/>
                  </p:cNvSpPr>
                  <p:nvPr/>
                </p:nvSpPr>
                <p:spPr bwMode="auto">
                  <a:xfrm>
                    <a:off x="156" y="2579"/>
                    <a:ext cx="259" cy="141"/>
                  </a:xfrm>
                  <a:custGeom>
                    <a:avLst/>
                    <a:gdLst>
                      <a:gd name="T0" fmla="*/ 0 w 519"/>
                      <a:gd name="T1" fmla="*/ 0 h 283"/>
                      <a:gd name="T2" fmla="*/ 0 w 519"/>
                      <a:gd name="T3" fmla="*/ 0 h 283"/>
                      <a:gd name="T4" fmla="*/ 0 w 519"/>
                      <a:gd name="T5" fmla="*/ 0 h 283"/>
                      <a:gd name="T6" fmla="*/ 0 w 519"/>
                      <a:gd name="T7" fmla="*/ 0 h 283"/>
                      <a:gd name="T8" fmla="*/ 0 w 519"/>
                      <a:gd name="T9" fmla="*/ 0 h 283"/>
                      <a:gd name="T10" fmla="*/ 0 w 519"/>
                      <a:gd name="T11" fmla="*/ 0 h 283"/>
                      <a:gd name="T12" fmla="*/ 0 w 519"/>
                      <a:gd name="T13" fmla="*/ 0 h 283"/>
                      <a:gd name="T14" fmla="*/ 0 w 519"/>
                      <a:gd name="T15" fmla="*/ 0 h 283"/>
                      <a:gd name="T16" fmla="*/ 0 w 519"/>
                      <a:gd name="T17" fmla="*/ 0 h 283"/>
                      <a:gd name="T18" fmla="*/ 0 w 519"/>
                      <a:gd name="T19" fmla="*/ 0 h 283"/>
                      <a:gd name="T20" fmla="*/ 0 w 519"/>
                      <a:gd name="T21" fmla="*/ 0 h 283"/>
                      <a:gd name="T22" fmla="*/ 0 w 519"/>
                      <a:gd name="T23" fmla="*/ 0 h 283"/>
                      <a:gd name="T24" fmla="*/ 0 w 519"/>
                      <a:gd name="T25" fmla="*/ 0 h 283"/>
                      <a:gd name="T26" fmla="*/ 0 w 519"/>
                      <a:gd name="T27" fmla="*/ 0 h 283"/>
                      <a:gd name="T28" fmla="*/ 0 w 519"/>
                      <a:gd name="T29" fmla="*/ 0 h 283"/>
                      <a:gd name="T30" fmla="*/ 0 w 519"/>
                      <a:gd name="T31" fmla="*/ 0 h 283"/>
                      <a:gd name="T32" fmla="*/ 0 w 519"/>
                      <a:gd name="T33" fmla="*/ 0 h 283"/>
                      <a:gd name="T34" fmla="*/ 0 w 519"/>
                      <a:gd name="T35" fmla="*/ 0 h 283"/>
                      <a:gd name="T36" fmla="*/ 0 w 519"/>
                      <a:gd name="T37" fmla="*/ 0 h 283"/>
                      <a:gd name="T38" fmla="*/ 0 w 519"/>
                      <a:gd name="T39" fmla="*/ 0 h 283"/>
                      <a:gd name="T40" fmla="*/ 0 w 519"/>
                      <a:gd name="T41" fmla="*/ 0 h 283"/>
                      <a:gd name="T42" fmla="*/ 0 w 519"/>
                      <a:gd name="T43" fmla="*/ 0 h 283"/>
                      <a:gd name="T44" fmla="*/ 0 w 519"/>
                      <a:gd name="T45" fmla="*/ 0 h 283"/>
                      <a:gd name="T46" fmla="*/ 0 w 519"/>
                      <a:gd name="T47" fmla="*/ 0 h 283"/>
                      <a:gd name="T48" fmla="*/ 0 w 519"/>
                      <a:gd name="T49" fmla="*/ 0 h 283"/>
                      <a:gd name="T50" fmla="*/ 0 w 519"/>
                      <a:gd name="T51" fmla="*/ 0 h 283"/>
                      <a:gd name="T52" fmla="*/ 0 w 519"/>
                      <a:gd name="T53" fmla="*/ 0 h 283"/>
                      <a:gd name="T54" fmla="*/ 0 w 519"/>
                      <a:gd name="T55" fmla="*/ 0 h 283"/>
                      <a:gd name="T56" fmla="*/ 0 w 519"/>
                      <a:gd name="T57" fmla="*/ 0 h 283"/>
                      <a:gd name="T58" fmla="*/ 0 w 519"/>
                      <a:gd name="T59" fmla="*/ 0 h 283"/>
                      <a:gd name="T60" fmla="*/ 0 w 519"/>
                      <a:gd name="T61" fmla="*/ 0 h 283"/>
                      <a:gd name="T62" fmla="*/ 0 w 519"/>
                      <a:gd name="T63" fmla="*/ 0 h 283"/>
                      <a:gd name="T64" fmla="*/ 0 w 519"/>
                      <a:gd name="T65" fmla="*/ 0 h 283"/>
                      <a:gd name="T66" fmla="*/ 0 w 519"/>
                      <a:gd name="T67" fmla="*/ 0 h 283"/>
                      <a:gd name="T68" fmla="*/ 0 w 519"/>
                      <a:gd name="T69" fmla="*/ 0 h 283"/>
                      <a:gd name="T70" fmla="*/ 0 w 519"/>
                      <a:gd name="T71" fmla="*/ 0 h 283"/>
                      <a:gd name="T72" fmla="*/ 0 w 519"/>
                      <a:gd name="T73" fmla="*/ 0 h 283"/>
                      <a:gd name="T74" fmla="*/ 0 w 519"/>
                      <a:gd name="T75" fmla="*/ 0 h 283"/>
                      <a:gd name="T76" fmla="*/ 0 w 519"/>
                      <a:gd name="T77" fmla="*/ 0 h 283"/>
                      <a:gd name="T78" fmla="*/ 0 w 519"/>
                      <a:gd name="T79" fmla="*/ 0 h 283"/>
                      <a:gd name="T80" fmla="*/ 0 w 519"/>
                      <a:gd name="T81" fmla="*/ 0 h 283"/>
                      <a:gd name="T82" fmla="*/ 0 w 519"/>
                      <a:gd name="T83" fmla="*/ 0 h 28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19"/>
                      <a:gd name="T127" fmla="*/ 0 h 283"/>
                      <a:gd name="T128" fmla="*/ 519 w 519"/>
                      <a:gd name="T129" fmla="*/ 283 h 28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19" h="283">
                        <a:moveTo>
                          <a:pt x="188" y="0"/>
                        </a:moveTo>
                        <a:lnTo>
                          <a:pt x="174" y="1"/>
                        </a:lnTo>
                        <a:lnTo>
                          <a:pt x="157" y="3"/>
                        </a:lnTo>
                        <a:lnTo>
                          <a:pt x="137" y="7"/>
                        </a:lnTo>
                        <a:lnTo>
                          <a:pt x="115" y="12"/>
                        </a:lnTo>
                        <a:lnTo>
                          <a:pt x="94" y="20"/>
                        </a:lnTo>
                        <a:lnTo>
                          <a:pt x="72" y="32"/>
                        </a:lnTo>
                        <a:lnTo>
                          <a:pt x="51" y="46"/>
                        </a:lnTo>
                        <a:lnTo>
                          <a:pt x="32" y="64"/>
                        </a:lnTo>
                        <a:lnTo>
                          <a:pt x="23" y="76"/>
                        </a:lnTo>
                        <a:lnTo>
                          <a:pt x="15" y="88"/>
                        </a:lnTo>
                        <a:lnTo>
                          <a:pt x="9" y="102"/>
                        </a:lnTo>
                        <a:lnTo>
                          <a:pt x="5" y="117"/>
                        </a:lnTo>
                        <a:lnTo>
                          <a:pt x="1" y="132"/>
                        </a:lnTo>
                        <a:lnTo>
                          <a:pt x="0" y="149"/>
                        </a:lnTo>
                        <a:lnTo>
                          <a:pt x="0" y="167"/>
                        </a:lnTo>
                        <a:lnTo>
                          <a:pt x="1" y="184"/>
                        </a:lnTo>
                        <a:lnTo>
                          <a:pt x="1" y="190"/>
                        </a:lnTo>
                        <a:lnTo>
                          <a:pt x="61" y="198"/>
                        </a:lnTo>
                        <a:lnTo>
                          <a:pt x="65" y="198"/>
                        </a:lnTo>
                        <a:lnTo>
                          <a:pt x="73" y="198"/>
                        </a:lnTo>
                        <a:lnTo>
                          <a:pt x="83" y="198"/>
                        </a:lnTo>
                        <a:lnTo>
                          <a:pt x="98" y="199"/>
                        </a:lnTo>
                        <a:lnTo>
                          <a:pt x="114" y="199"/>
                        </a:lnTo>
                        <a:lnTo>
                          <a:pt x="133" y="198"/>
                        </a:lnTo>
                        <a:lnTo>
                          <a:pt x="153" y="198"/>
                        </a:lnTo>
                        <a:lnTo>
                          <a:pt x="175" y="197"/>
                        </a:lnTo>
                        <a:lnTo>
                          <a:pt x="198" y="195"/>
                        </a:lnTo>
                        <a:lnTo>
                          <a:pt x="223" y="193"/>
                        </a:lnTo>
                        <a:lnTo>
                          <a:pt x="246" y="191"/>
                        </a:lnTo>
                        <a:lnTo>
                          <a:pt x="269" y="187"/>
                        </a:lnTo>
                        <a:lnTo>
                          <a:pt x="292" y="184"/>
                        </a:lnTo>
                        <a:lnTo>
                          <a:pt x="313" y="178"/>
                        </a:lnTo>
                        <a:lnTo>
                          <a:pt x="333" y="172"/>
                        </a:lnTo>
                        <a:lnTo>
                          <a:pt x="352" y="165"/>
                        </a:lnTo>
                        <a:lnTo>
                          <a:pt x="364" y="169"/>
                        </a:lnTo>
                        <a:lnTo>
                          <a:pt x="380" y="175"/>
                        </a:lnTo>
                        <a:lnTo>
                          <a:pt x="398" y="183"/>
                        </a:lnTo>
                        <a:lnTo>
                          <a:pt x="416" y="191"/>
                        </a:lnTo>
                        <a:lnTo>
                          <a:pt x="433" y="201"/>
                        </a:lnTo>
                        <a:lnTo>
                          <a:pt x="447" y="213"/>
                        </a:lnTo>
                        <a:lnTo>
                          <a:pt x="459" y="225"/>
                        </a:lnTo>
                        <a:lnTo>
                          <a:pt x="466" y="238"/>
                        </a:lnTo>
                        <a:lnTo>
                          <a:pt x="467" y="240"/>
                        </a:lnTo>
                        <a:lnTo>
                          <a:pt x="467" y="243"/>
                        </a:lnTo>
                        <a:lnTo>
                          <a:pt x="467" y="245"/>
                        </a:lnTo>
                        <a:lnTo>
                          <a:pt x="467" y="247"/>
                        </a:lnTo>
                        <a:lnTo>
                          <a:pt x="466" y="253"/>
                        </a:lnTo>
                        <a:lnTo>
                          <a:pt x="464" y="260"/>
                        </a:lnTo>
                        <a:lnTo>
                          <a:pt x="461" y="267"/>
                        </a:lnTo>
                        <a:lnTo>
                          <a:pt x="455" y="274"/>
                        </a:lnTo>
                        <a:lnTo>
                          <a:pt x="466" y="283"/>
                        </a:lnTo>
                        <a:lnTo>
                          <a:pt x="468" y="281"/>
                        </a:lnTo>
                        <a:lnTo>
                          <a:pt x="475" y="275"/>
                        </a:lnTo>
                        <a:lnTo>
                          <a:pt x="483" y="267"/>
                        </a:lnTo>
                        <a:lnTo>
                          <a:pt x="492" y="255"/>
                        </a:lnTo>
                        <a:lnTo>
                          <a:pt x="501" y="241"/>
                        </a:lnTo>
                        <a:lnTo>
                          <a:pt x="509" y="225"/>
                        </a:lnTo>
                        <a:lnTo>
                          <a:pt x="515" y="208"/>
                        </a:lnTo>
                        <a:lnTo>
                          <a:pt x="519" y="188"/>
                        </a:lnTo>
                        <a:lnTo>
                          <a:pt x="519" y="178"/>
                        </a:lnTo>
                        <a:lnTo>
                          <a:pt x="517" y="167"/>
                        </a:lnTo>
                        <a:lnTo>
                          <a:pt x="515" y="156"/>
                        </a:lnTo>
                        <a:lnTo>
                          <a:pt x="512" y="146"/>
                        </a:lnTo>
                        <a:lnTo>
                          <a:pt x="507" y="137"/>
                        </a:lnTo>
                        <a:lnTo>
                          <a:pt x="501" y="126"/>
                        </a:lnTo>
                        <a:lnTo>
                          <a:pt x="493" y="116"/>
                        </a:lnTo>
                        <a:lnTo>
                          <a:pt x="485" y="107"/>
                        </a:lnTo>
                        <a:lnTo>
                          <a:pt x="469" y="92"/>
                        </a:lnTo>
                        <a:lnTo>
                          <a:pt x="452" y="78"/>
                        </a:lnTo>
                        <a:lnTo>
                          <a:pt x="434" y="65"/>
                        </a:lnTo>
                        <a:lnTo>
                          <a:pt x="415" y="54"/>
                        </a:lnTo>
                        <a:lnTo>
                          <a:pt x="395" y="43"/>
                        </a:lnTo>
                        <a:lnTo>
                          <a:pt x="376" y="34"/>
                        </a:lnTo>
                        <a:lnTo>
                          <a:pt x="355" y="26"/>
                        </a:lnTo>
                        <a:lnTo>
                          <a:pt x="334" y="20"/>
                        </a:lnTo>
                        <a:lnTo>
                          <a:pt x="313" y="15"/>
                        </a:lnTo>
                        <a:lnTo>
                          <a:pt x="294" y="10"/>
                        </a:lnTo>
                        <a:lnTo>
                          <a:pt x="274" y="5"/>
                        </a:lnTo>
                        <a:lnTo>
                          <a:pt x="255" y="3"/>
                        </a:lnTo>
                        <a:lnTo>
                          <a:pt x="236" y="1"/>
                        </a:lnTo>
                        <a:lnTo>
                          <a:pt x="219" y="0"/>
                        </a:lnTo>
                        <a:lnTo>
                          <a:pt x="203" y="0"/>
                        </a:lnTo>
                        <a:lnTo>
                          <a:pt x="18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1" name="Freeform 84"/>
                  <p:cNvSpPr>
                    <a:spLocks/>
                  </p:cNvSpPr>
                  <p:nvPr/>
                </p:nvSpPr>
                <p:spPr bwMode="auto">
                  <a:xfrm>
                    <a:off x="162" y="2586"/>
                    <a:ext cx="246" cy="116"/>
                  </a:xfrm>
                  <a:custGeom>
                    <a:avLst/>
                    <a:gdLst>
                      <a:gd name="T0" fmla="*/ 1 w 492"/>
                      <a:gd name="T1" fmla="*/ 0 h 233"/>
                      <a:gd name="T2" fmla="*/ 1 w 492"/>
                      <a:gd name="T3" fmla="*/ 0 h 233"/>
                      <a:gd name="T4" fmla="*/ 1 w 492"/>
                      <a:gd name="T5" fmla="*/ 0 h 233"/>
                      <a:gd name="T6" fmla="*/ 1 w 492"/>
                      <a:gd name="T7" fmla="*/ 0 h 233"/>
                      <a:gd name="T8" fmla="*/ 1 w 492"/>
                      <a:gd name="T9" fmla="*/ 0 h 233"/>
                      <a:gd name="T10" fmla="*/ 1 w 492"/>
                      <a:gd name="T11" fmla="*/ 0 h 233"/>
                      <a:gd name="T12" fmla="*/ 1 w 492"/>
                      <a:gd name="T13" fmla="*/ 0 h 233"/>
                      <a:gd name="T14" fmla="*/ 1 w 492"/>
                      <a:gd name="T15" fmla="*/ 0 h 233"/>
                      <a:gd name="T16" fmla="*/ 1 w 492"/>
                      <a:gd name="T17" fmla="*/ 0 h 233"/>
                      <a:gd name="T18" fmla="*/ 1 w 492"/>
                      <a:gd name="T19" fmla="*/ 0 h 233"/>
                      <a:gd name="T20" fmla="*/ 1 w 492"/>
                      <a:gd name="T21" fmla="*/ 0 h 233"/>
                      <a:gd name="T22" fmla="*/ 1 w 492"/>
                      <a:gd name="T23" fmla="*/ 0 h 233"/>
                      <a:gd name="T24" fmla="*/ 1 w 492"/>
                      <a:gd name="T25" fmla="*/ 0 h 233"/>
                      <a:gd name="T26" fmla="*/ 1 w 492"/>
                      <a:gd name="T27" fmla="*/ 0 h 233"/>
                      <a:gd name="T28" fmla="*/ 1 w 492"/>
                      <a:gd name="T29" fmla="*/ 0 h 233"/>
                      <a:gd name="T30" fmla="*/ 1 w 492"/>
                      <a:gd name="T31" fmla="*/ 0 h 233"/>
                      <a:gd name="T32" fmla="*/ 1 w 492"/>
                      <a:gd name="T33" fmla="*/ 0 h 233"/>
                      <a:gd name="T34" fmla="*/ 1 w 492"/>
                      <a:gd name="T35" fmla="*/ 0 h 233"/>
                      <a:gd name="T36" fmla="*/ 1 w 492"/>
                      <a:gd name="T37" fmla="*/ 0 h 233"/>
                      <a:gd name="T38" fmla="*/ 1 w 492"/>
                      <a:gd name="T39" fmla="*/ 0 h 233"/>
                      <a:gd name="T40" fmla="*/ 1 w 492"/>
                      <a:gd name="T41" fmla="*/ 0 h 233"/>
                      <a:gd name="T42" fmla="*/ 1 w 492"/>
                      <a:gd name="T43" fmla="*/ 0 h 233"/>
                      <a:gd name="T44" fmla="*/ 1 w 492"/>
                      <a:gd name="T45" fmla="*/ 0 h 233"/>
                      <a:gd name="T46" fmla="*/ 1 w 492"/>
                      <a:gd name="T47" fmla="*/ 0 h 233"/>
                      <a:gd name="T48" fmla="*/ 1 w 492"/>
                      <a:gd name="T49" fmla="*/ 0 h 233"/>
                      <a:gd name="T50" fmla="*/ 1 w 492"/>
                      <a:gd name="T51" fmla="*/ 0 h 233"/>
                      <a:gd name="T52" fmla="*/ 1 w 492"/>
                      <a:gd name="T53" fmla="*/ 0 h 233"/>
                      <a:gd name="T54" fmla="*/ 1 w 492"/>
                      <a:gd name="T55" fmla="*/ 0 h 233"/>
                      <a:gd name="T56" fmla="*/ 1 w 492"/>
                      <a:gd name="T57" fmla="*/ 0 h 233"/>
                      <a:gd name="T58" fmla="*/ 1 w 492"/>
                      <a:gd name="T59" fmla="*/ 0 h 233"/>
                      <a:gd name="T60" fmla="*/ 1 w 492"/>
                      <a:gd name="T61" fmla="*/ 0 h 233"/>
                      <a:gd name="T62" fmla="*/ 1 w 492"/>
                      <a:gd name="T63" fmla="*/ 0 h 233"/>
                      <a:gd name="T64" fmla="*/ 1 w 492"/>
                      <a:gd name="T65" fmla="*/ 0 h 233"/>
                      <a:gd name="T66" fmla="*/ 1 w 492"/>
                      <a:gd name="T67" fmla="*/ 0 h 233"/>
                      <a:gd name="T68" fmla="*/ 1 w 492"/>
                      <a:gd name="T69" fmla="*/ 0 h 233"/>
                      <a:gd name="T70" fmla="*/ 1 w 492"/>
                      <a:gd name="T71" fmla="*/ 0 h 233"/>
                      <a:gd name="T72" fmla="*/ 1 w 492"/>
                      <a:gd name="T73" fmla="*/ 0 h 233"/>
                      <a:gd name="T74" fmla="*/ 1 w 492"/>
                      <a:gd name="T75" fmla="*/ 0 h 233"/>
                      <a:gd name="T76" fmla="*/ 1 w 492"/>
                      <a:gd name="T77" fmla="*/ 0 h 233"/>
                      <a:gd name="T78" fmla="*/ 1 w 492"/>
                      <a:gd name="T79" fmla="*/ 0 h 233"/>
                      <a:gd name="T80" fmla="*/ 0 w 492"/>
                      <a:gd name="T81" fmla="*/ 0 h 23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92"/>
                      <a:gd name="T124" fmla="*/ 0 h 233"/>
                      <a:gd name="T125" fmla="*/ 492 w 492"/>
                      <a:gd name="T126" fmla="*/ 233 h 23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92" h="233">
                        <a:moveTo>
                          <a:pt x="0" y="147"/>
                        </a:moveTo>
                        <a:lnTo>
                          <a:pt x="2" y="121"/>
                        </a:lnTo>
                        <a:lnTo>
                          <a:pt x="8" y="98"/>
                        </a:lnTo>
                        <a:lnTo>
                          <a:pt x="17" y="78"/>
                        </a:lnTo>
                        <a:lnTo>
                          <a:pt x="30" y="59"/>
                        </a:lnTo>
                        <a:lnTo>
                          <a:pt x="47" y="43"/>
                        </a:lnTo>
                        <a:lnTo>
                          <a:pt x="67" y="29"/>
                        </a:lnTo>
                        <a:lnTo>
                          <a:pt x="87" y="20"/>
                        </a:lnTo>
                        <a:lnTo>
                          <a:pt x="108" y="12"/>
                        </a:lnTo>
                        <a:lnTo>
                          <a:pt x="128" y="7"/>
                        </a:lnTo>
                        <a:lnTo>
                          <a:pt x="146" y="3"/>
                        </a:lnTo>
                        <a:lnTo>
                          <a:pt x="163" y="2"/>
                        </a:lnTo>
                        <a:lnTo>
                          <a:pt x="176" y="0"/>
                        </a:lnTo>
                        <a:lnTo>
                          <a:pt x="190" y="0"/>
                        </a:lnTo>
                        <a:lnTo>
                          <a:pt x="206" y="0"/>
                        </a:lnTo>
                        <a:lnTo>
                          <a:pt x="223" y="2"/>
                        </a:lnTo>
                        <a:lnTo>
                          <a:pt x="241" y="4"/>
                        </a:lnTo>
                        <a:lnTo>
                          <a:pt x="259" y="6"/>
                        </a:lnTo>
                        <a:lnTo>
                          <a:pt x="277" y="10"/>
                        </a:lnTo>
                        <a:lnTo>
                          <a:pt x="297" y="14"/>
                        </a:lnTo>
                        <a:lnTo>
                          <a:pt x="318" y="20"/>
                        </a:lnTo>
                        <a:lnTo>
                          <a:pt x="337" y="27"/>
                        </a:lnTo>
                        <a:lnTo>
                          <a:pt x="357" y="35"/>
                        </a:lnTo>
                        <a:lnTo>
                          <a:pt x="375" y="43"/>
                        </a:lnTo>
                        <a:lnTo>
                          <a:pt x="395" y="53"/>
                        </a:lnTo>
                        <a:lnTo>
                          <a:pt x="413" y="64"/>
                        </a:lnTo>
                        <a:lnTo>
                          <a:pt x="431" y="76"/>
                        </a:lnTo>
                        <a:lnTo>
                          <a:pt x="447" y="89"/>
                        </a:lnTo>
                        <a:lnTo>
                          <a:pt x="462" y="104"/>
                        </a:lnTo>
                        <a:lnTo>
                          <a:pt x="474" y="120"/>
                        </a:lnTo>
                        <a:lnTo>
                          <a:pt x="484" y="136"/>
                        </a:lnTo>
                        <a:lnTo>
                          <a:pt x="489" y="152"/>
                        </a:lnTo>
                        <a:lnTo>
                          <a:pt x="492" y="170"/>
                        </a:lnTo>
                        <a:lnTo>
                          <a:pt x="492" y="171"/>
                        </a:lnTo>
                        <a:lnTo>
                          <a:pt x="492" y="172"/>
                        </a:lnTo>
                        <a:lnTo>
                          <a:pt x="492" y="174"/>
                        </a:lnTo>
                        <a:lnTo>
                          <a:pt x="492" y="175"/>
                        </a:lnTo>
                        <a:lnTo>
                          <a:pt x="488" y="192"/>
                        </a:lnTo>
                        <a:lnTo>
                          <a:pt x="484" y="208"/>
                        </a:lnTo>
                        <a:lnTo>
                          <a:pt x="476" y="222"/>
                        </a:lnTo>
                        <a:lnTo>
                          <a:pt x="467" y="233"/>
                        </a:lnTo>
                        <a:lnTo>
                          <a:pt x="467" y="231"/>
                        </a:lnTo>
                        <a:lnTo>
                          <a:pt x="467" y="227"/>
                        </a:lnTo>
                        <a:lnTo>
                          <a:pt x="467" y="224"/>
                        </a:lnTo>
                        <a:lnTo>
                          <a:pt x="466" y="220"/>
                        </a:lnTo>
                        <a:lnTo>
                          <a:pt x="456" y="202"/>
                        </a:lnTo>
                        <a:lnTo>
                          <a:pt x="440" y="186"/>
                        </a:lnTo>
                        <a:lnTo>
                          <a:pt x="420" y="172"/>
                        </a:lnTo>
                        <a:lnTo>
                          <a:pt x="398" y="160"/>
                        </a:lnTo>
                        <a:lnTo>
                          <a:pt x="378" y="151"/>
                        </a:lnTo>
                        <a:lnTo>
                          <a:pt x="359" y="144"/>
                        </a:lnTo>
                        <a:lnTo>
                          <a:pt x="345" y="140"/>
                        </a:lnTo>
                        <a:lnTo>
                          <a:pt x="340" y="137"/>
                        </a:lnTo>
                        <a:lnTo>
                          <a:pt x="337" y="137"/>
                        </a:lnTo>
                        <a:lnTo>
                          <a:pt x="335" y="139"/>
                        </a:lnTo>
                        <a:lnTo>
                          <a:pt x="318" y="146"/>
                        </a:lnTo>
                        <a:lnTo>
                          <a:pt x="298" y="151"/>
                        </a:lnTo>
                        <a:lnTo>
                          <a:pt x="276" y="157"/>
                        </a:lnTo>
                        <a:lnTo>
                          <a:pt x="254" y="160"/>
                        </a:lnTo>
                        <a:lnTo>
                          <a:pt x="231" y="164"/>
                        </a:lnTo>
                        <a:lnTo>
                          <a:pt x="207" y="166"/>
                        </a:lnTo>
                        <a:lnTo>
                          <a:pt x="184" y="169"/>
                        </a:lnTo>
                        <a:lnTo>
                          <a:pt x="161" y="170"/>
                        </a:lnTo>
                        <a:lnTo>
                          <a:pt x="138" y="171"/>
                        </a:lnTo>
                        <a:lnTo>
                          <a:pt x="119" y="171"/>
                        </a:lnTo>
                        <a:lnTo>
                          <a:pt x="99" y="172"/>
                        </a:lnTo>
                        <a:lnTo>
                          <a:pt x="83" y="172"/>
                        </a:lnTo>
                        <a:lnTo>
                          <a:pt x="69" y="171"/>
                        </a:lnTo>
                        <a:lnTo>
                          <a:pt x="59" y="171"/>
                        </a:lnTo>
                        <a:lnTo>
                          <a:pt x="52" y="171"/>
                        </a:lnTo>
                        <a:lnTo>
                          <a:pt x="49" y="171"/>
                        </a:lnTo>
                        <a:lnTo>
                          <a:pt x="48" y="171"/>
                        </a:lnTo>
                        <a:lnTo>
                          <a:pt x="44" y="170"/>
                        </a:lnTo>
                        <a:lnTo>
                          <a:pt x="38" y="170"/>
                        </a:lnTo>
                        <a:lnTo>
                          <a:pt x="31" y="169"/>
                        </a:lnTo>
                        <a:lnTo>
                          <a:pt x="23" y="167"/>
                        </a:lnTo>
                        <a:lnTo>
                          <a:pt x="15" y="166"/>
                        </a:lnTo>
                        <a:lnTo>
                          <a:pt x="7" y="165"/>
                        </a:lnTo>
                        <a:lnTo>
                          <a:pt x="1" y="164"/>
                        </a:lnTo>
                        <a:lnTo>
                          <a:pt x="1" y="159"/>
                        </a:lnTo>
                        <a:lnTo>
                          <a:pt x="1" y="155"/>
                        </a:lnTo>
                        <a:lnTo>
                          <a:pt x="0" y="151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BA4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2" name="Freeform 85"/>
                  <p:cNvSpPr>
                    <a:spLocks/>
                  </p:cNvSpPr>
                  <p:nvPr/>
                </p:nvSpPr>
                <p:spPr bwMode="auto">
                  <a:xfrm>
                    <a:off x="320" y="2702"/>
                    <a:ext cx="16" cy="21"/>
                  </a:xfrm>
                  <a:custGeom>
                    <a:avLst/>
                    <a:gdLst>
                      <a:gd name="T0" fmla="*/ 0 w 34"/>
                      <a:gd name="T1" fmla="*/ 0 h 43"/>
                      <a:gd name="T2" fmla="*/ 0 w 34"/>
                      <a:gd name="T3" fmla="*/ 0 h 43"/>
                      <a:gd name="T4" fmla="*/ 0 w 34"/>
                      <a:gd name="T5" fmla="*/ 0 h 43"/>
                      <a:gd name="T6" fmla="*/ 0 w 34"/>
                      <a:gd name="T7" fmla="*/ 0 h 43"/>
                      <a:gd name="T8" fmla="*/ 0 w 34"/>
                      <a:gd name="T9" fmla="*/ 0 h 43"/>
                      <a:gd name="T10" fmla="*/ 0 w 34"/>
                      <a:gd name="T11" fmla="*/ 0 h 43"/>
                      <a:gd name="T12" fmla="*/ 0 w 34"/>
                      <a:gd name="T13" fmla="*/ 0 h 43"/>
                      <a:gd name="T14" fmla="*/ 0 w 34"/>
                      <a:gd name="T15" fmla="*/ 0 h 43"/>
                      <a:gd name="T16" fmla="*/ 0 w 34"/>
                      <a:gd name="T17" fmla="*/ 0 h 43"/>
                      <a:gd name="T18" fmla="*/ 0 w 34"/>
                      <a:gd name="T19" fmla="*/ 0 h 43"/>
                      <a:gd name="T20" fmla="*/ 0 w 34"/>
                      <a:gd name="T21" fmla="*/ 0 h 43"/>
                      <a:gd name="T22" fmla="*/ 0 w 34"/>
                      <a:gd name="T23" fmla="*/ 0 h 43"/>
                      <a:gd name="T24" fmla="*/ 0 w 34"/>
                      <a:gd name="T25" fmla="*/ 0 h 43"/>
                      <a:gd name="T26" fmla="*/ 0 w 34"/>
                      <a:gd name="T27" fmla="*/ 0 h 43"/>
                      <a:gd name="T28" fmla="*/ 0 w 34"/>
                      <a:gd name="T29" fmla="*/ 0 h 43"/>
                      <a:gd name="T30" fmla="*/ 0 w 34"/>
                      <a:gd name="T31" fmla="*/ 0 h 43"/>
                      <a:gd name="T32" fmla="*/ 0 w 34"/>
                      <a:gd name="T33" fmla="*/ 0 h 43"/>
                      <a:gd name="T34" fmla="*/ 0 w 34"/>
                      <a:gd name="T35" fmla="*/ 0 h 43"/>
                      <a:gd name="T36" fmla="*/ 0 w 34"/>
                      <a:gd name="T37" fmla="*/ 0 h 43"/>
                      <a:gd name="T38" fmla="*/ 0 w 34"/>
                      <a:gd name="T39" fmla="*/ 0 h 43"/>
                      <a:gd name="T40" fmla="*/ 0 w 34"/>
                      <a:gd name="T41" fmla="*/ 0 h 43"/>
                      <a:gd name="T42" fmla="*/ 0 w 34"/>
                      <a:gd name="T43" fmla="*/ 0 h 43"/>
                      <a:gd name="T44" fmla="*/ 0 w 34"/>
                      <a:gd name="T45" fmla="*/ 0 h 43"/>
                      <a:gd name="T46" fmla="*/ 0 w 34"/>
                      <a:gd name="T47" fmla="*/ 0 h 43"/>
                      <a:gd name="T48" fmla="*/ 0 w 34"/>
                      <a:gd name="T49" fmla="*/ 0 h 43"/>
                      <a:gd name="T50" fmla="*/ 0 w 34"/>
                      <a:gd name="T51" fmla="*/ 0 h 43"/>
                      <a:gd name="T52" fmla="*/ 0 w 34"/>
                      <a:gd name="T53" fmla="*/ 0 h 43"/>
                      <a:gd name="T54" fmla="*/ 0 w 34"/>
                      <a:gd name="T55" fmla="*/ 0 h 43"/>
                      <a:gd name="T56" fmla="*/ 0 w 34"/>
                      <a:gd name="T57" fmla="*/ 0 h 43"/>
                      <a:gd name="T58" fmla="*/ 0 w 34"/>
                      <a:gd name="T59" fmla="*/ 0 h 43"/>
                      <a:gd name="T60" fmla="*/ 0 w 34"/>
                      <a:gd name="T61" fmla="*/ 0 h 43"/>
                      <a:gd name="T62" fmla="*/ 0 w 34"/>
                      <a:gd name="T63" fmla="*/ 0 h 43"/>
                      <a:gd name="T64" fmla="*/ 0 w 34"/>
                      <a:gd name="T65" fmla="*/ 0 h 43"/>
                      <a:gd name="T66" fmla="*/ 0 w 34"/>
                      <a:gd name="T67" fmla="*/ 0 h 43"/>
                      <a:gd name="T68" fmla="*/ 0 w 34"/>
                      <a:gd name="T69" fmla="*/ 0 h 43"/>
                      <a:gd name="T70" fmla="*/ 0 w 34"/>
                      <a:gd name="T71" fmla="*/ 0 h 43"/>
                      <a:gd name="T72" fmla="*/ 0 w 34"/>
                      <a:gd name="T73" fmla="*/ 0 h 43"/>
                      <a:gd name="T74" fmla="*/ 0 w 34"/>
                      <a:gd name="T75" fmla="*/ 0 h 43"/>
                      <a:gd name="T76" fmla="*/ 0 w 34"/>
                      <a:gd name="T77" fmla="*/ 0 h 43"/>
                      <a:gd name="T78" fmla="*/ 0 w 34"/>
                      <a:gd name="T79" fmla="*/ 0 h 43"/>
                      <a:gd name="T80" fmla="*/ 0 w 34"/>
                      <a:gd name="T81" fmla="*/ 0 h 43"/>
                      <a:gd name="T82" fmla="*/ 0 w 34"/>
                      <a:gd name="T83" fmla="*/ 0 h 43"/>
                      <a:gd name="T84" fmla="*/ 0 w 34"/>
                      <a:gd name="T85" fmla="*/ 0 h 4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4"/>
                      <a:gd name="T130" fmla="*/ 0 h 43"/>
                      <a:gd name="T131" fmla="*/ 34 w 34"/>
                      <a:gd name="T132" fmla="*/ 43 h 4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4" h="43">
                        <a:moveTo>
                          <a:pt x="14" y="1"/>
                        </a:moveTo>
                        <a:lnTo>
                          <a:pt x="13" y="2"/>
                        </a:lnTo>
                        <a:lnTo>
                          <a:pt x="12" y="3"/>
                        </a:lnTo>
                        <a:lnTo>
                          <a:pt x="11" y="6"/>
                        </a:lnTo>
                        <a:lnTo>
                          <a:pt x="11" y="7"/>
                        </a:lnTo>
                        <a:lnTo>
                          <a:pt x="11" y="8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2" y="12"/>
                        </a:lnTo>
                        <a:lnTo>
                          <a:pt x="13" y="15"/>
                        </a:lnTo>
                        <a:lnTo>
                          <a:pt x="15" y="20"/>
                        </a:lnTo>
                        <a:lnTo>
                          <a:pt x="18" y="25"/>
                        </a:lnTo>
                        <a:lnTo>
                          <a:pt x="13" y="27"/>
                        </a:lnTo>
                        <a:lnTo>
                          <a:pt x="10" y="29"/>
                        </a:lnTo>
                        <a:lnTo>
                          <a:pt x="6" y="30"/>
                        </a:lnTo>
                        <a:lnTo>
                          <a:pt x="5" y="30"/>
                        </a:lnTo>
                        <a:lnTo>
                          <a:pt x="4" y="31"/>
                        </a:lnTo>
                        <a:lnTo>
                          <a:pt x="2" y="32"/>
                        </a:lnTo>
                        <a:lnTo>
                          <a:pt x="0" y="35"/>
                        </a:lnTo>
                        <a:lnTo>
                          <a:pt x="0" y="37"/>
                        </a:lnTo>
                        <a:lnTo>
                          <a:pt x="0" y="38"/>
                        </a:lnTo>
                        <a:lnTo>
                          <a:pt x="2" y="38"/>
                        </a:lnTo>
                        <a:lnTo>
                          <a:pt x="3" y="40"/>
                        </a:lnTo>
                        <a:lnTo>
                          <a:pt x="5" y="43"/>
                        </a:lnTo>
                        <a:lnTo>
                          <a:pt x="7" y="43"/>
                        </a:lnTo>
                        <a:lnTo>
                          <a:pt x="10" y="43"/>
                        </a:lnTo>
                        <a:lnTo>
                          <a:pt x="29" y="37"/>
                        </a:lnTo>
                        <a:lnTo>
                          <a:pt x="30" y="36"/>
                        </a:lnTo>
                        <a:lnTo>
                          <a:pt x="32" y="35"/>
                        </a:lnTo>
                        <a:lnTo>
                          <a:pt x="33" y="33"/>
                        </a:lnTo>
                        <a:lnTo>
                          <a:pt x="34" y="32"/>
                        </a:lnTo>
                        <a:lnTo>
                          <a:pt x="34" y="31"/>
                        </a:lnTo>
                        <a:lnTo>
                          <a:pt x="34" y="30"/>
                        </a:lnTo>
                        <a:lnTo>
                          <a:pt x="34" y="29"/>
                        </a:lnTo>
                        <a:lnTo>
                          <a:pt x="34" y="28"/>
                        </a:lnTo>
                        <a:lnTo>
                          <a:pt x="24" y="5"/>
                        </a:lnTo>
                        <a:lnTo>
                          <a:pt x="22" y="2"/>
                        </a:lnTo>
                        <a:lnTo>
                          <a:pt x="20" y="1"/>
                        </a:lnTo>
                        <a:lnTo>
                          <a:pt x="17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3" name="Freeform 86"/>
                  <p:cNvSpPr>
                    <a:spLocks/>
                  </p:cNvSpPr>
                  <p:nvPr/>
                </p:nvSpPr>
                <p:spPr bwMode="auto">
                  <a:xfrm>
                    <a:off x="276" y="2688"/>
                    <a:ext cx="13" cy="13"/>
                  </a:xfrm>
                  <a:custGeom>
                    <a:avLst/>
                    <a:gdLst>
                      <a:gd name="T0" fmla="*/ 0 w 25"/>
                      <a:gd name="T1" fmla="*/ 1 h 26"/>
                      <a:gd name="T2" fmla="*/ 1 w 25"/>
                      <a:gd name="T3" fmla="*/ 1 h 26"/>
                      <a:gd name="T4" fmla="*/ 1 w 25"/>
                      <a:gd name="T5" fmla="*/ 1 h 26"/>
                      <a:gd name="T6" fmla="*/ 1 w 25"/>
                      <a:gd name="T7" fmla="*/ 1 h 26"/>
                      <a:gd name="T8" fmla="*/ 1 w 25"/>
                      <a:gd name="T9" fmla="*/ 1 h 26"/>
                      <a:gd name="T10" fmla="*/ 1 w 25"/>
                      <a:gd name="T11" fmla="*/ 1 h 26"/>
                      <a:gd name="T12" fmla="*/ 1 w 25"/>
                      <a:gd name="T13" fmla="*/ 1 h 26"/>
                      <a:gd name="T14" fmla="*/ 1 w 25"/>
                      <a:gd name="T15" fmla="*/ 1 h 26"/>
                      <a:gd name="T16" fmla="*/ 1 w 25"/>
                      <a:gd name="T17" fmla="*/ 1 h 26"/>
                      <a:gd name="T18" fmla="*/ 1 w 25"/>
                      <a:gd name="T19" fmla="*/ 1 h 26"/>
                      <a:gd name="T20" fmla="*/ 1 w 25"/>
                      <a:gd name="T21" fmla="*/ 1 h 26"/>
                      <a:gd name="T22" fmla="*/ 1 w 25"/>
                      <a:gd name="T23" fmla="*/ 1 h 26"/>
                      <a:gd name="T24" fmla="*/ 1 w 25"/>
                      <a:gd name="T25" fmla="*/ 0 h 26"/>
                      <a:gd name="T26" fmla="*/ 1 w 25"/>
                      <a:gd name="T27" fmla="*/ 1 h 26"/>
                      <a:gd name="T28" fmla="*/ 1 w 25"/>
                      <a:gd name="T29" fmla="*/ 1 h 26"/>
                      <a:gd name="T30" fmla="*/ 1 w 25"/>
                      <a:gd name="T31" fmla="*/ 1 h 26"/>
                      <a:gd name="T32" fmla="*/ 0 w 25"/>
                      <a:gd name="T33" fmla="*/ 1 h 2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5"/>
                      <a:gd name="T52" fmla="*/ 0 h 26"/>
                      <a:gd name="T53" fmla="*/ 25 w 25"/>
                      <a:gd name="T54" fmla="*/ 26 h 2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5" h="26">
                        <a:moveTo>
                          <a:pt x="0" y="13"/>
                        </a:moveTo>
                        <a:lnTo>
                          <a:pt x="1" y="18"/>
                        </a:lnTo>
                        <a:lnTo>
                          <a:pt x="3" y="22"/>
                        </a:lnTo>
                        <a:lnTo>
                          <a:pt x="8" y="25"/>
                        </a:lnTo>
                        <a:lnTo>
                          <a:pt x="13" y="26"/>
                        </a:lnTo>
                        <a:lnTo>
                          <a:pt x="17" y="25"/>
                        </a:lnTo>
                        <a:lnTo>
                          <a:pt x="22" y="22"/>
                        </a:lnTo>
                        <a:lnTo>
                          <a:pt x="24" y="18"/>
                        </a:lnTo>
                        <a:lnTo>
                          <a:pt x="25" y="13"/>
                        </a:lnTo>
                        <a:lnTo>
                          <a:pt x="24" y="8"/>
                        </a:lnTo>
                        <a:lnTo>
                          <a:pt x="22" y="4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8" y="2"/>
                        </a:lnTo>
                        <a:lnTo>
                          <a:pt x="3" y="4"/>
                        </a:lnTo>
                        <a:lnTo>
                          <a:pt x="1" y="8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4" name="Freeform 87"/>
                  <p:cNvSpPr>
                    <a:spLocks/>
                  </p:cNvSpPr>
                  <p:nvPr/>
                </p:nvSpPr>
                <p:spPr bwMode="auto">
                  <a:xfrm>
                    <a:off x="353" y="2690"/>
                    <a:ext cx="13" cy="13"/>
                  </a:xfrm>
                  <a:custGeom>
                    <a:avLst/>
                    <a:gdLst>
                      <a:gd name="T0" fmla="*/ 0 w 26"/>
                      <a:gd name="T1" fmla="*/ 1 h 26"/>
                      <a:gd name="T2" fmla="*/ 1 w 26"/>
                      <a:gd name="T3" fmla="*/ 1 h 26"/>
                      <a:gd name="T4" fmla="*/ 1 w 26"/>
                      <a:gd name="T5" fmla="*/ 1 h 26"/>
                      <a:gd name="T6" fmla="*/ 1 w 26"/>
                      <a:gd name="T7" fmla="*/ 1 h 26"/>
                      <a:gd name="T8" fmla="*/ 1 w 26"/>
                      <a:gd name="T9" fmla="*/ 1 h 26"/>
                      <a:gd name="T10" fmla="*/ 1 w 26"/>
                      <a:gd name="T11" fmla="*/ 1 h 26"/>
                      <a:gd name="T12" fmla="*/ 1 w 26"/>
                      <a:gd name="T13" fmla="*/ 1 h 26"/>
                      <a:gd name="T14" fmla="*/ 1 w 26"/>
                      <a:gd name="T15" fmla="*/ 1 h 26"/>
                      <a:gd name="T16" fmla="*/ 1 w 26"/>
                      <a:gd name="T17" fmla="*/ 1 h 26"/>
                      <a:gd name="T18" fmla="*/ 1 w 26"/>
                      <a:gd name="T19" fmla="*/ 1 h 26"/>
                      <a:gd name="T20" fmla="*/ 1 w 26"/>
                      <a:gd name="T21" fmla="*/ 1 h 26"/>
                      <a:gd name="T22" fmla="*/ 1 w 26"/>
                      <a:gd name="T23" fmla="*/ 1 h 26"/>
                      <a:gd name="T24" fmla="*/ 1 w 26"/>
                      <a:gd name="T25" fmla="*/ 0 h 26"/>
                      <a:gd name="T26" fmla="*/ 1 w 26"/>
                      <a:gd name="T27" fmla="*/ 1 h 26"/>
                      <a:gd name="T28" fmla="*/ 1 w 26"/>
                      <a:gd name="T29" fmla="*/ 1 h 26"/>
                      <a:gd name="T30" fmla="*/ 1 w 26"/>
                      <a:gd name="T31" fmla="*/ 1 h 26"/>
                      <a:gd name="T32" fmla="*/ 0 w 26"/>
                      <a:gd name="T33" fmla="*/ 1 h 2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6"/>
                      <a:gd name="T52" fmla="*/ 0 h 26"/>
                      <a:gd name="T53" fmla="*/ 26 w 26"/>
                      <a:gd name="T54" fmla="*/ 26 h 2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6" h="26">
                        <a:moveTo>
                          <a:pt x="0" y="14"/>
                        </a:moveTo>
                        <a:lnTo>
                          <a:pt x="1" y="18"/>
                        </a:lnTo>
                        <a:lnTo>
                          <a:pt x="4" y="23"/>
                        </a:lnTo>
                        <a:lnTo>
                          <a:pt x="8" y="25"/>
                        </a:lnTo>
                        <a:lnTo>
                          <a:pt x="13" y="26"/>
                        </a:lnTo>
                        <a:lnTo>
                          <a:pt x="18" y="25"/>
                        </a:lnTo>
                        <a:lnTo>
                          <a:pt x="22" y="23"/>
                        </a:lnTo>
                        <a:lnTo>
                          <a:pt x="24" y="18"/>
                        </a:lnTo>
                        <a:lnTo>
                          <a:pt x="26" y="14"/>
                        </a:lnTo>
                        <a:lnTo>
                          <a:pt x="24" y="8"/>
                        </a:lnTo>
                        <a:lnTo>
                          <a:pt x="22" y="3"/>
                        </a:lnTo>
                        <a:lnTo>
                          <a:pt x="18" y="1"/>
                        </a:lnTo>
                        <a:lnTo>
                          <a:pt x="13" y="0"/>
                        </a:lnTo>
                        <a:lnTo>
                          <a:pt x="8" y="1"/>
                        </a:lnTo>
                        <a:lnTo>
                          <a:pt x="4" y="3"/>
                        </a:lnTo>
                        <a:lnTo>
                          <a:pt x="1" y="8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5" name="Freeform 88"/>
                  <p:cNvSpPr>
                    <a:spLocks/>
                  </p:cNvSpPr>
                  <p:nvPr/>
                </p:nvSpPr>
                <p:spPr bwMode="auto">
                  <a:xfrm>
                    <a:off x="279" y="2581"/>
                    <a:ext cx="56" cy="77"/>
                  </a:xfrm>
                  <a:custGeom>
                    <a:avLst/>
                    <a:gdLst>
                      <a:gd name="T0" fmla="*/ 0 w 113"/>
                      <a:gd name="T1" fmla="*/ 0 h 156"/>
                      <a:gd name="T2" fmla="*/ 0 w 113"/>
                      <a:gd name="T3" fmla="*/ 0 h 156"/>
                      <a:gd name="T4" fmla="*/ 0 w 113"/>
                      <a:gd name="T5" fmla="*/ 0 h 156"/>
                      <a:gd name="T6" fmla="*/ 0 w 113"/>
                      <a:gd name="T7" fmla="*/ 0 h 156"/>
                      <a:gd name="T8" fmla="*/ 0 w 113"/>
                      <a:gd name="T9" fmla="*/ 0 h 156"/>
                      <a:gd name="T10" fmla="*/ 0 w 113"/>
                      <a:gd name="T11" fmla="*/ 0 h 156"/>
                      <a:gd name="T12" fmla="*/ 0 w 113"/>
                      <a:gd name="T13" fmla="*/ 0 h 156"/>
                      <a:gd name="T14" fmla="*/ 0 w 113"/>
                      <a:gd name="T15" fmla="*/ 0 h 156"/>
                      <a:gd name="T16" fmla="*/ 0 w 113"/>
                      <a:gd name="T17" fmla="*/ 0 h 156"/>
                      <a:gd name="T18" fmla="*/ 0 w 113"/>
                      <a:gd name="T19" fmla="*/ 0 h 156"/>
                      <a:gd name="T20" fmla="*/ 0 w 113"/>
                      <a:gd name="T21" fmla="*/ 0 h 156"/>
                      <a:gd name="T22" fmla="*/ 0 w 113"/>
                      <a:gd name="T23" fmla="*/ 0 h 156"/>
                      <a:gd name="T24" fmla="*/ 0 w 113"/>
                      <a:gd name="T25" fmla="*/ 0 h 156"/>
                      <a:gd name="T26" fmla="*/ 0 w 113"/>
                      <a:gd name="T27" fmla="*/ 0 h 156"/>
                      <a:gd name="T28" fmla="*/ 0 w 113"/>
                      <a:gd name="T29" fmla="*/ 0 h 156"/>
                      <a:gd name="T30" fmla="*/ 0 w 113"/>
                      <a:gd name="T31" fmla="*/ 0 h 156"/>
                      <a:gd name="T32" fmla="*/ 0 w 113"/>
                      <a:gd name="T33" fmla="*/ 0 h 156"/>
                      <a:gd name="T34" fmla="*/ 0 w 113"/>
                      <a:gd name="T35" fmla="*/ 0 h 156"/>
                      <a:gd name="T36" fmla="*/ 0 w 113"/>
                      <a:gd name="T37" fmla="*/ 0 h 1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3"/>
                      <a:gd name="T58" fmla="*/ 0 h 156"/>
                      <a:gd name="T59" fmla="*/ 113 w 113"/>
                      <a:gd name="T60" fmla="*/ 156 h 15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3" h="156">
                        <a:moveTo>
                          <a:pt x="0" y="14"/>
                        </a:moveTo>
                        <a:lnTo>
                          <a:pt x="37" y="28"/>
                        </a:lnTo>
                        <a:lnTo>
                          <a:pt x="64" y="46"/>
                        </a:lnTo>
                        <a:lnTo>
                          <a:pt x="81" y="68"/>
                        </a:lnTo>
                        <a:lnTo>
                          <a:pt x="92" y="92"/>
                        </a:lnTo>
                        <a:lnTo>
                          <a:pt x="98" y="114"/>
                        </a:lnTo>
                        <a:lnTo>
                          <a:pt x="99" y="134"/>
                        </a:lnTo>
                        <a:lnTo>
                          <a:pt x="99" y="147"/>
                        </a:lnTo>
                        <a:lnTo>
                          <a:pt x="98" y="153"/>
                        </a:lnTo>
                        <a:lnTo>
                          <a:pt x="111" y="156"/>
                        </a:lnTo>
                        <a:lnTo>
                          <a:pt x="113" y="150"/>
                        </a:lnTo>
                        <a:lnTo>
                          <a:pt x="113" y="135"/>
                        </a:lnTo>
                        <a:lnTo>
                          <a:pt x="111" y="114"/>
                        </a:lnTo>
                        <a:lnTo>
                          <a:pt x="106" y="89"/>
                        </a:lnTo>
                        <a:lnTo>
                          <a:pt x="94" y="62"/>
                        </a:lnTo>
                        <a:lnTo>
                          <a:pt x="75" y="37"/>
                        </a:lnTo>
                        <a:lnTo>
                          <a:pt x="45" y="15"/>
                        </a:lnTo>
                        <a:lnTo>
                          <a:pt x="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6" name="Freeform 89"/>
                  <p:cNvSpPr>
                    <a:spLocks/>
                  </p:cNvSpPr>
                  <p:nvPr/>
                </p:nvSpPr>
                <p:spPr bwMode="auto">
                  <a:xfrm>
                    <a:off x="180" y="2612"/>
                    <a:ext cx="216" cy="89"/>
                  </a:xfrm>
                  <a:custGeom>
                    <a:avLst/>
                    <a:gdLst>
                      <a:gd name="T0" fmla="*/ 0 w 430"/>
                      <a:gd name="T1" fmla="*/ 0 h 179"/>
                      <a:gd name="T2" fmla="*/ 1 w 430"/>
                      <a:gd name="T3" fmla="*/ 0 h 179"/>
                      <a:gd name="T4" fmla="*/ 1 w 430"/>
                      <a:gd name="T5" fmla="*/ 0 h 179"/>
                      <a:gd name="T6" fmla="*/ 1 w 430"/>
                      <a:gd name="T7" fmla="*/ 0 h 179"/>
                      <a:gd name="T8" fmla="*/ 1 w 430"/>
                      <a:gd name="T9" fmla="*/ 0 h 179"/>
                      <a:gd name="T10" fmla="*/ 1 w 430"/>
                      <a:gd name="T11" fmla="*/ 0 h 179"/>
                      <a:gd name="T12" fmla="*/ 1 w 430"/>
                      <a:gd name="T13" fmla="*/ 0 h 179"/>
                      <a:gd name="T14" fmla="*/ 1 w 430"/>
                      <a:gd name="T15" fmla="*/ 0 h 179"/>
                      <a:gd name="T16" fmla="*/ 1 w 430"/>
                      <a:gd name="T17" fmla="*/ 0 h 179"/>
                      <a:gd name="T18" fmla="*/ 1 w 430"/>
                      <a:gd name="T19" fmla="*/ 0 h 179"/>
                      <a:gd name="T20" fmla="*/ 1 w 430"/>
                      <a:gd name="T21" fmla="*/ 0 h 179"/>
                      <a:gd name="T22" fmla="*/ 1 w 430"/>
                      <a:gd name="T23" fmla="*/ 0 h 179"/>
                      <a:gd name="T24" fmla="*/ 1 w 430"/>
                      <a:gd name="T25" fmla="*/ 0 h 179"/>
                      <a:gd name="T26" fmla="*/ 1 w 430"/>
                      <a:gd name="T27" fmla="*/ 0 h 179"/>
                      <a:gd name="T28" fmla="*/ 1 w 430"/>
                      <a:gd name="T29" fmla="*/ 0 h 179"/>
                      <a:gd name="T30" fmla="*/ 1 w 430"/>
                      <a:gd name="T31" fmla="*/ 0 h 179"/>
                      <a:gd name="T32" fmla="*/ 1 w 430"/>
                      <a:gd name="T33" fmla="*/ 0 h 179"/>
                      <a:gd name="T34" fmla="*/ 1 w 430"/>
                      <a:gd name="T35" fmla="*/ 0 h 179"/>
                      <a:gd name="T36" fmla="*/ 1 w 430"/>
                      <a:gd name="T37" fmla="*/ 0 h 179"/>
                      <a:gd name="T38" fmla="*/ 1 w 430"/>
                      <a:gd name="T39" fmla="*/ 0 h 179"/>
                      <a:gd name="T40" fmla="*/ 1 w 430"/>
                      <a:gd name="T41" fmla="*/ 0 h 179"/>
                      <a:gd name="T42" fmla="*/ 1 w 430"/>
                      <a:gd name="T43" fmla="*/ 0 h 179"/>
                      <a:gd name="T44" fmla="*/ 1 w 430"/>
                      <a:gd name="T45" fmla="*/ 0 h 179"/>
                      <a:gd name="T46" fmla="*/ 1 w 430"/>
                      <a:gd name="T47" fmla="*/ 0 h 179"/>
                      <a:gd name="T48" fmla="*/ 1 w 430"/>
                      <a:gd name="T49" fmla="*/ 0 h 179"/>
                      <a:gd name="T50" fmla="*/ 1 w 430"/>
                      <a:gd name="T51" fmla="*/ 0 h 179"/>
                      <a:gd name="T52" fmla="*/ 1 w 430"/>
                      <a:gd name="T53" fmla="*/ 0 h 179"/>
                      <a:gd name="T54" fmla="*/ 1 w 430"/>
                      <a:gd name="T55" fmla="*/ 0 h 179"/>
                      <a:gd name="T56" fmla="*/ 1 w 430"/>
                      <a:gd name="T57" fmla="*/ 0 h 179"/>
                      <a:gd name="T58" fmla="*/ 1 w 430"/>
                      <a:gd name="T59" fmla="*/ 0 h 179"/>
                      <a:gd name="T60" fmla="*/ 1 w 430"/>
                      <a:gd name="T61" fmla="*/ 0 h 179"/>
                      <a:gd name="T62" fmla="*/ 1 w 430"/>
                      <a:gd name="T63" fmla="*/ 0 h 179"/>
                      <a:gd name="T64" fmla="*/ 1 w 430"/>
                      <a:gd name="T65" fmla="*/ 0 h 179"/>
                      <a:gd name="T66" fmla="*/ 1 w 430"/>
                      <a:gd name="T67" fmla="*/ 0 h 179"/>
                      <a:gd name="T68" fmla="*/ 1 w 430"/>
                      <a:gd name="T69" fmla="*/ 0 h 179"/>
                      <a:gd name="T70" fmla="*/ 1 w 430"/>
                      <a:gd name="T71" fmla="*/ 0 h 179"/>
                      <a:gd name="T72" fmla="*/ 1 w 430"/>
                      <a:gd name="T73" fmla="*/ 0 h 179"/>
                      <a:gd name="T74" fmla="*/ 1 w 430"/>
                      <a:gd name="T75" fmla="*/ 0 h 179"/>
                      <a:gd name="T76" fmla="*/ 1 w 430"/>
                      <a:gd name="T77" fmla="*/ 0 h 179"/>
                      <a:gd name="T78" fmla="*/ 1 w 430"/>
                      <a:gd name="T79" fmla="*/ 0 h 179"/>
                      <a:gd name="T80" fmla="*/ 1 w 430"/>
                      <a:gd name="T81" fmla="*/ 0 h 179"/>
                      <a:gd name="T82" fmla="*/ 1 w 430"/>
                      <a:gd name="T83" fmla="*/ 0 h 179"/>
                      <a:gd name="T84" fmla="*/ 1 w 430"/>
                      <a:gd name="T85" fmla="*/ 0 h 179"/>
                      <a:gd name="T86" fmla="*/ 1 w 430"/>
                      <a:gd name="T87" fmla="*/ 0 h 179"/>
                      <a:gd name="T88" fmla="*/ 1 w 430"/>
                      <a:gd name="T89" fmla="*/ 0 h 179"/>
                      <a:gd name="T90" fmla="*/ 1 w 430"/>
                      <a:gd name="T91" fmla="*/ 0 h 179"/>
                      <a:gd name="T92" fmla="*/ 1 w 430"/>
                      <a:gd name="T93" fmla="*/ 0 h 179"/>
                      <a:gd name="T94" fmla="*/ 1 w 430"/>
                      <a:gd name="T95" fmla="*/ 0 h 179"/>
                      <a:gd name="T96" fmla="*/ 1 w 430"/>
                      <a:gd name="T97" fmla="*/ 0 h 179"/>
                      <a:gd name="T98" fmla="*/ 1 w 430"/>
                      <a:gd name="T99" fmla="*/ 0 h 179"/>
                      <a:gd name="T100" fmla="*/ 0 w 430"/>
                      <a:gd name="T101" fmla="*/ 0 h 17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30"/>
                      <a:gd name="T154" fmla="*/ 0 h 179"/>
                      <a:gd name="T155" fmla="*/ 430 w 430"/>
                      <a:gd name="T156" fmla="*/ 179 h 17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30" h="179">
                        <a:moveTo>
                          <a:pt x="0" y="119"/>
                        </a:moveTo>
                        <a:lnTo>
                          <a:pt x="9" y="128"/>
                        </a:lnTo>
                        <a:lnTo>
                          <a:pt x="33" y="106"/>
                        </a:lnTo>
                        <a:lnTo>
                          <a:pt x="57" y="87"/>
                        </a:lnTo>
                        <a:lnTo>
                          <a:pt x="82" y="71"/>
                        </a:lnTo>
                        <a:lnTo>
                          <a:pt x="105" y="57"/>
                        </a:lnTo>
                        <a:lnTo>
                          <a:pt x="129" y="45"/>
                        </a:lnTo>
                        <a:lnTo>
                          <a:pt x="151" y="36"/>
                        </a:lnTo>
                        <a:lnTo>
                          <a:pt x="171" y="29"/>
                        </a:lnTo>
                        <a:lnTo>
                          <a:pt x="192" y="23"/>
                        </a:lnTo>
                        <a:lnTo>
                          <a:pt x="211" y="20"/>
                        </a:lnTo>
                        <a:lnTo>
                          <a:pt x="228" y="16"/>
                        </a:lnTo>
                        <a:lnTo>
                          <a:pt x="243" y="15"/>
                        </a:lnTo>
                        <a:lnTo>
                          <a:pt x="255" y="14"/>
                        </a:lnTo>
                        <a:lnTo>
                          <a:pt x="266" y="14"/>
                        </a:lnTo>
                        <a:lnTo>
                          <a:pt x="274" y="14"/>
                        </a:lnTo>
                        <a:lnTo>
                          <a:pt x="278" y="14"/>
                        </a:lnTo>
                        <a:lnTo>
                          <a:pt x="281" y="14"/>
                        </a:lnTo>
                        <a:lnTo>
                          <a:pt x="289" y="16"/>
                        </a:lnTo>
                        <a:lnTo>
                          <a:pt x="307" y="22"/>
                        </a:lnTo>
                        <a:lnTo>
                          <a:pt x="333" y="33"/>
                        </a:lnTo>
                        <a:lnTo>
                          <a:pt x="359" y="47"/>
                        </a:lnTo>
                        <a:lnTo>
                          <a:pt x="386" y="69"/>
                        </a:lnTo>
                        <a:lnTo>
                          <a:pt x="405" y="97"/>
                        </a:lnTo>
                        <a:lnTo>
                          <a:pt x="417" y="133"/>
                        </a:lnTo>
                        <a:lnTo>
                          <a:pt x="416" y="176"/>
                        </a:lnTo>
                        <a:lnTo>
                          <a:pt x="428" y="179"/>
                        </a:lnTo>
                        <a:lnTo>
                          <a:pt x="430" y="130"/>
                        </a:lnTo>
                        <a:lnTo>
                          <a:pt x="418" y="91"/>
                        </a:lnTo>
                        <a:lnTo>
                          <a:pt x="395" y="60"/>
                        </a:lnTo>
                        <a:lnTo>
                          <a:pt x="367" y="37"/>
                        </a:lnTo>
                        <a:lnTo>
                          <a:pt x="337" y="20"/>
                        </a:lnTo>
                        <a:lnTo>
                          <a:pt x="311" y="8"/>
                        </a:lnTo>
                        <a:lnTo>
                          <a:pt x="291" y="3"/>
                        </a:lnTo>
                        <a:lnTo>
                          <a:pt x="283" y="0"/>
                        </a:lnTo>
                        <a:lnTo>
                          <a:pt x="281" y="0"/>
                        </a:lnTo>
                        <a:lnTo>
                          <a:pt x="274" y="0"/>
                        </a:lnTo>
                        <a:lnTo>
                          <a:pt x="266" y="0"/>
                        </a:lnTo>
                        <a:lnTo>
                          <a:pt x="254" y="0"/>
                        </a:lnTo>
                        <a:lnTo>
                          <a:pt x="240" y="1"/>
                        </a:lnTo>
                        <a:lnTo>
                          <a:pt x="225" y="3"/>
                        </a:lnTo>
                        <a:lnTo>
                          <a:pt x="208" y="6"/>
                        </a:lnTo>
                        <a:lnTo>
                          <a:pt x="189" y="9"/>
                        </a:lnTo>
                        <a:lnTo>
                          <a:pt x="168" y="15"/>
                        </a:lnTo>
                        <a:lnTo>
                          <a:pt x="146" y="23"/>
                        </a:lnTo>
                        <a:lnTo>
                          <a:pt x="123" y="33"/>
                        </a:lnTo>
                        <a:lnTo>
                          <a:pt x="99" y="44"/>
                        </a:lnTo>
                        <a:lnTo>
                          <a:pt x="75" y="59"/>
                        </a:lnTo>
                        <a:lnTo>
                          <a:pt x="49" y="76"/>
                        </a:lnTo>
                        <a:lnTo>
                          <a:pt x="25" y="96"/>
                        </a:lnTo>
                        <a:lnTo>
                          <a:pt x="0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7" name="Freeform 90"/>
                  <p:cNvSpPr>
                    <a:spLocks/>
                  </p:cNvSpPr>
                  <p:nvPr/>
                </p:nvSpPr>
                <p:spPr bwMode="auto">
                  <a:xfrm>
                    <a:off x="254" y="2775"/>
                    <a:ext cx="164" cy="187"/>
                  </a:xfrm>
                  <a:custGeom>
                    <a:avLst/>
                    <a:gdLst>
                      <a:gd name="T0" fmla="*/ 1 w 328"/>
                      <a:gd name="T1" fmla="*/ 1 h 374"/>
                      <a:gd name="T2" fmla="*/ 1 w 328"/>
                      <a:gd name="T3" fmla="*/ 1 h 374"/>
                      <a:gd name="T4" fmla="*/ 1 w 328"/>
                      <a:gd name="T5" fmla="*/ 1 h 374"/>
                      <a:gd name="T6" fmla="*/ 0 w 328"/>
                      <a:gd name="T7" fmla="*/ 1 h 374"/>
                      <a:gd name="T8" fmla="*/ 0 w 328"/>
                      <a:gd name="T9" fmla="*/ 1 h 374"/>
                      <a:gd name="T10" fmla="*/ 1 w 328"/>
                      <a:gd name="T11" fmla="*/ 1 h 374"/>
                      <a:gd name="T12" fmla="*/ 1 w 328"/>
                      <a:gd name="T13" fmla="*/ 1 h 374"/>
                      <a:gd name="T14" fmla="*/ 1 w 328"/>
                      <a:gd name="T15" fmla="*/ 1 h 374"/>
                      <a:gd name="T16" fmla="*/ 1 w 328"/>
                      <a:gd name="T17" fmla="*/ 1 h 374"/>
                      <a:gd name="T18" fmla="*/ 1 w 328"/>
                      <a:gd name="T19" fmla="*/ 1 h 374"/>
                      <a:gd name="T20" fmla="*/ 1 w 328"/>
                      <a:gd name="T21" fmla="*/ 1 h 374"/>
                      <a:gd name="T22" fmla="*/ 1 w 328"/>
                      <a:gd name="T23" fmla="*/ 1 h 374"/>
                      <a:gd name="T24" fmla="*/ 1 w 328"/>
                      <a:gd name="T25" fmla="*/ 1 h 374"/>
                      <a:gd name="T26" fmla="*/ 1 w 328"/>
                      <a:gd name="T27" fmla="*/ 1 h 374"/>
                      <a:gd name="T28" fmla="*/ 1 w 328"/>
                      <a:gd name="T29" fmla="*/ 1 h 374"/>
                      <a:gd name="T30" fmla="*/ 1 w 328"/>
                      <a:gd name="T31" fmla="*/ 1 h 374"/>
                      <a:gd name="T32" fmla="*/ 1 w 328"/>
                      <a:gd name="T33" fmla="*/ 1 h 374"/>
                      <a:gd name="T34" fmla="*/ 1 w 328"/>
                      <a:gd name="T35" fmla="*/ 1 h 374"/>
                      <a:gd name="T36" fmla="*/ 1 w 328"/>
                      <a:gd name="T37" fmla="*/ 1 h 374"/>
                      <a:gd name="T38" fmla="*/ 1 w 328"/>
                      <a:gd name="T39" fmla="*/ 1 h 374"/>
                      <a:gd name="T40" fmla="*/ 1 w 328"/>
                      <a:gd name="T41" fmla="*/ 1 h 374"/>
                      <a:gd name="T42" fmla="*/ 1 w 328"/>
                      <a:gd name="T43" fmla="*/ 1 h 374"/>
                      <a:gd name="T44" fmla="*/ 1 w 328"/>
                      <a:gd name="T45" fmla="*/ 1 h 374"/>
                      <a:gd name="T46" fmla="*/ 1 w 328"/>
                      <a:gd name="T47" fmla="*/ 1 h 374"/>
                      <a:gd name="T48" fmla="*/ 1 w 328"/>
                      <a:gd name="T49" fmla="*/ 1 h 374"/>
                      <a:gd name="T50" fmla="*/ 1 w 328"/>
                      <a:gd name="T51" fmla="*/ 1 h 374"/>
                      <a:gd name="T52" fmla="*/ 1 w 328"/>
                      <a:gd name="T53" fmla="*/ 1 h 374"/>
                      <a:gd name="T54" fmla="*/ 1 w 328"/>
                      <a:gd name="T55" fmla="*/ 1 h 374"/>
                      <a:gd name="T56" fmla="*/ 1 w 328"/>
                      <a:gd name="T57" fmla="*/ 1 h 374"/>
                      <a:gd name="T58" fmla="*/ 1 w 328"/>
                      <a:gd name="T59" fmla="*/ 1 h 374"/>
                      <a:gd name="T60" fmla="*/ 1 w 328"/>
                      <a:gd name="T61" fmla="*/ 1 h 374"/>
                      <a:gd name="T62" fmla="*/ 1 w 328"/>
                      <a:gd name="T63" fmla="*/ 1 h 374"/>
                      <a:gd name="T64" fmla="*/ 1 w 328"/>
                      <a:gd name="T65" fmla="*/ 1 h 374"/>
                      <a:gd name="T66" fmla="*/ 1 w 328"/>
                      <a:gd name="T67" fmla="*/ 1 h 374"/>
                      <a:gd name="T68" fmla="*/ 1 w 328"/>
                      <a:gd name="T69" fmla="*/ 1 h 374"/>
                      <a:gd name="T70" fmla="*/ 1 w 328"/>
                      <a:gd name="T71" fmla="*/ 1 h 374"/>
                      <a:gd name="T72" fmla="*/ 1 w 328"/>
                      <a:gd name="T73" fmla="*/ 0 h 37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28"/>
                      <a:gd name="T112" fmla="*/ 0 h 374"/>
                      <a:gd name="T113" fmla="*/ 328 w 328"/>
                      <a:gd name="T114" fmla="*/ 374 h 37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28" h="374">
                        <a:moveTo>
                          <a:pt x="161" y="0"/>
                        </a:moveTo>
                        <a:lnTo>
                          <a:pt x="7" y="9"/>
                        </a:lnTo>
                        <a:lnTo>
                          <a:pt x="6" y="9"/>
                        </a:lnTo>
                        <a:lnTo>
                          <a:pt x="3" y="10"/>
                        </a:lnTo>
                        <a:lnTo>
                          <a:pt x="2" y="12"/>
                        </a:lnTo>
                        <a:lnTo>
                          <a:pt x="1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14" y="59"/>
                        </a:lnTo>
                        <a:lnTo>
                          <a:pt x="29" y="96"/>
                        </a:lnTo>
                        <a:lnTo>
                          <a:pt x="44" y="130"/>
                        </a:lnTo>
                        <a:lnTo>
                          <a:pt x="60" y="164"/>
                        </a:lnTo>
                        <a:lnTo>
                          <a:pt x="77" y="195"/>
                        </a:lnTo>
                        <a:lnTo>
                          <a:pt x="93" y="223"/>
                        </a:lnTo>
                        <a:lnTo>
                          <a:pt x="109" y="250"/>
                        </a:lnTo>
                        <a:lnTo>
                          <a:pt x="126" y="274"/>
                        </a:lnTo>
                        <a:lnTo>
                          <a:pt x="141" y="296"/>
                        </a:lnTo>
                        <a:lnTo>
                          <a:pt x="154" y="316"/>
                        </a:lnTo>
                        <a:lnTo>
                          <a:pt x="167" y="332"/>
                        </a:lnTo>
                        <a:lnTo>
                          <a:pt x="177" y="345"/>
                        </a:lnTo>
                        <a:lnTo>
                          <a:pt x="187" y="357"/>
                        </a:lnTo>
                        <a:lnTo>
                          <a:pt x="194" y="365"/>
                        </a:lnTo>
                        <a:lnTo>
                          <a:pt x="198" y="370"/>
                        </a:lnTo>
                        <a:lnTo>
                          <a:pt x="200" y="372"/>
                        </a:lnTo>
                        <a:lnTo>
                          <a:pt x="203" y="374"/>
                        </a:lnTo>
                        <a:lnTo>
                          <a:pt x="205" y="374"/>
                        </a:lnTo>
                        <a:lnTo>
                          <a:pt x="207" y="374"/>
                        </a:lnTo>
                        <a:lnTo>
                          <a:pt x="210" y="373"/>
                        </a:lnTo>
                        <a:lnTo>
                          <a:pt x="325" y="291"/>
                        </a:lnTo>
                        <a:lnTo>
                          <a:pt x="326" y="289"/>
                        </a:lnTo>
                        <a:lnTo>
                          <a:pt x="327" y="288"/>
                        </a:lnTo>
                        <a:lnTo>
                          <a:pt x="328" y="286"/>
                        </a:lnTo>
                        <a:lnTo>
                          <a:pt x="328" y="284"/>
                        </a:lnTo>
                        <a:lnTo>
                          <a:pt x="328" y="283"/>
                        </a:lnTo>
                        <a:lnTo>
                          <a:pt x="327" y="281"/>
                        </a:lnTo>
                        <a:lnTo>
                          <a:pt x="326" y="280"/>
                        </a:lnTo>
                        <a:lnTo>
                          <a:pt x="325" y="279"/>
                        </a:lnTo>
                        <a:lnTo>
                          <a:pt x="310" y="266"/>
                        </a:lnTo>
                        <a:lnTo>
                          <a:pt x="294" y="250"/>
                        </a:lnTo>
                        <a:lnTo>
                          <a:pt x="279" y="229"/>
                        </a:lnTo>
                        <a:lnTo>
                          <a:pt x="265" y="208"/>
                        </a:lnTo>
                        <a:lnTo>
                          <a:pt x="253" y="187"/>
                        </a:lnTo>
                        <a:lnTo>
                          <a:pt x="242" y="168"/>
                        </a:lnTo>
                        <a:lnTo>
                          <a:pt x="234" y="152"/>
                        </a:lnTo>
                        <a:lnTo>
                          <a:pt x="229" y="142"/>
                        </a:lnTo>
                        <a:lnTo>
                          <a:pt x="236" y="128"/>
                        </a:lnTo>
                        <a:lnTo>
                          <a:pt x="241" y="114"/>
                        </a:lnTo>
                        <a:lnTo>
                          <a:pt x="243" y="103"/>
                        </a:lnTo>
                        <a:lnTo>
                          <a:pt x="244" y="97"/>
                        </a:lnTo>
                        <a:lnTo>
                          <a:pt x="244" y="96"/>
                        </a:lnTo>
                        <a:lnTo>
                          <a:pt x="244" y="93"/>
                        </a:lnTo>
                        <a:lnTo>
                          <a:pt x="243" y="91"/>
                        </a:lnTo>
                        <a:lnTo>
                          <a:pt x="241" y="90"/>
                        </a:lnTo>
                        <a:lnTo>
                          <a:pt x="240" y="89"/>
                        </a:lnTo>
                        <a:lnTo>
                          <a:pt x="226" y="81"/>
                        </a:lnTo>
                        <a:lnTo>
                          <a:pt x="213" y="69"/>
                        </a:lnTo>
                        <a:lnTo>
                          <a:pt x="202" y="55"/>
                        </a:lnTo>
                        <a:lnTo>
                          <a:pt x="190" y="42"/>
                        </a:lnTo>
                        <a:lnTo>
                          <a:pt x="181" y="28"/>
                        </a:lnTo>
                        <a:lnTo>
                          <a:pt x="174" y="16"/>
                        </a:lnTo>
                        <a:lnTo>
                          <a:pt x="169" y="8"/>
                        </a:lnTo>
                        <a:lnTo>
                          <a:pt x="168" y="5"/>
                        </a:lnTo>
                        <a:lnTo>
                          <a:pt x="167" y="4"/>
                        </a:lnTo>
                        <a:lnTo>
                          <a:pt x="165" y="1"/>
                        </a:lnTo>
                        <a:lnTo>
                          <a:pt x="164" y="0"/>
                        </a:lnTo>
                        <a:lnTo>
                          <a:pt x="1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8" name="Freeform 91"/>
                  <p:cNvSpPr>
                    <a:spLocks/>
                  </p:cNvSpPr>
                  <p:nvPr/>
                </p:nvSpPr>
                <p:spPr bwMode="auto">
                  <a:xfrm>
                    <a:off x="263" y="2783"/>
                    <a:ext cx="144" cy="170"/>
                  </a:xfrm>
                  <a:custGeom>
                    <a:avLst/>
                    <a:gdLst>
                      <a:gd name="T0" fmla="*/ 0 w 290"/>
                      <a:gd name="T1" fmla="*/ 0 h 341"/>
                      <a:gd name="T2" fmla="*/ 0 w 290"/>
                      <a:gd name="T3" fmla="*/ 0 h 341"/>
                      <a:gd name="T4" fmla="*/ 0 w 290"/>
                      <a:gd name="T5" fmla="*/ 0 h 341"/>
                      <a:gd name="T6" fmla="*/ 0 w 290"/>
                      <a:gd name="T7" fmla="*/ 0 h 341"/>
                      <a:gd name="T8" fmla="*/ 0 w 290"/>
                      <a:gd name="T9" fmla="*/ 0 h 341"/>
                      <a:gd name="T10" fmla="*/ 0 w 290"/>
                      <a:gd name="T11" fmla="*/ 0 h 341"/>
                      <a:gd name="T12" fmla="*/ 0 w 290"/>
                      <a:gd name="T13" fmla="*/ 0 h 341"/>
                      <a:gd name="T14" fmla="*/ 0 w 290"/>
                      <a:gd name="T15" fmla="*/ 0 h 341"/>
                      <a:gd name="T16" fmla="*/ 0 w 290"/>
                      <a:gd name="T17" fmla="*/ 0 h 341"/>
                      <a:gd name="T18" fmla="*/ 0 w 290"/>
                      <a:gd name="T19" fmla="*/ 0 h 341"/>
                      <a:gd name="T20" fmla="*/ 0 w 290"/>
                      <a:gd name="T21" fmla="*/ 0 h 341"/>
                      <a:gd name="T22" fmla="*/ 0 w 290"/>
                      <a:gd name="T23" fmla="*/ 0 h 341"/>
                      <a:gd name="T24" fmla="*/ 0 w 290"/>
                      <a:gd name="T25" fmla="*/ 0 h 341"/>
                      <a:gd name="T26" fmla="*/ 0 w 290"/>
                      <a:gd name="T27" fmla="*/ 0 h 341"/>
                      <a:gd name="T28" fmla="*/ 0 w 290"/>
                      <a:gd name="T29" fmla="*/ 0 h 341"/>
                      <a:gd name="T30" fmla="*/ 0 w 290"/>
                      <a:gd name="T31" fmla="*/ 0 h 341"/>
                      <a:gd name="T32" fmla="*/ 0 w 290"/>
                      <a:gd name="T33" fmla="*/ 0 h 341"/>
                      <a:gd name="T34" fmla="*/ 0 w 290"/>
                      <a:gd name="T35" fmla="*/ 0 h 341"/>
                      <a:gd name="T36" fmla="*/ 0 w 290"/>
                      <a:gd name="T37" fmla="*/ 0 h 341"/>
                      <a:gd name="T38" fmla="*/ 0 w 290"/>
                      <a:gd name="T39" fmla="*/ 0 h 341"/>
                      <a:gd name="T40" fmla="*/ 0 w 290"/>
                      <a:gd name="T41" fmla="*/ 0 h 341"/>
                      <a:gd name="T42" fmla="*/ 0 w 290"/>
                      <a:gd name="T43" fmla="*/ 0 h 341"/>
                      <a:gd name="T44" fmla="*/ 0 w 290"/>
                      <a:gd name="T45" fmla="*/ 0 h 341"/>
                      <a:gd name="T46" fmla="*/ 0 w 290"/>
                      <a:gd name="T47" fmla="*/ 0 h 341"/>
                      <a:gd name="T48" fmla="*/ 0 w 290"/>
                      <a:gd name="T49" fmla="*/ 0 h 341"/>
                      <a:gd name="T50" fmla="*/ 0 w 290"/>
                      <a:gd name="T51" fmla="*/ 0 h 341"/>
                      <a:gd name="T52" fmla="*/ 0 w 290"/>
                      <a:gd name="T53" fmla="*/ 0 h 341"/>
                      <a:gd name="T54" fmla="*/ 0 w 290"/>
                      <a:gd name="T55" fmla="*/ 0 h 341"/>
                      <a:gd name="T56" fmla="*/ 0 w 290"/>
                      <a:gd name="T57" fmla="*/ 0 h 341"/>
                      <a:gd name="T58" fmla="*/ 0 w 290"/>
                      <a:gd name="T59" fmla="*/ 0 h 341"/>
                      <a:gd name="T60" fmla="*/ 0 w 290"/>
                      <a:gd name="T61" fmla="*/ 0 h 341"/>
                      <a:gd name="T62" fmla="*/ 0 w 290"/>
                      <a:gd name="T63" fmla="*/ 0 h 341"/>
                      <a:gd name="T64" fmla="*/ 0 w 290"/>
                      <a:gd name="T65" fmla="*/ 0 h 341"/>
                      <a:gd name="T66" fmla="*/ 0 w 290"/>
                      <a:gd name="T67" fmla="*/ 0 h 341"/>
                      <a:gd name="T68" fmla="*/ 0 w 290"/>
                      <a:gd name="T69" fmla="*/ 0 h 341"/>
                      <a:gd name="T70" fmla="*/ 0 w 290"/>
                      <a:gd name="T71" fmla="*/ 0 h 341"/>
                      <a:gd name="T72" fmla="*/ 0 w 290"/>
                      <a:gd name="T73" fmla="*/ 0 h 341"/>
                      <a:gd name="T74" fmla="*/ 0 w 290"/>
                      <a:gd name="T75" fmla="*/ 0 h 341"/>
                      <a:gd name="T76" fmla="*/ 0 w 290"/>
                      <a:gd name="T77" fmla="*/ 0 h 341"/>
                      <a:gd name="T78" fmla="*/ 0 w 290"/>
                      <a:gd name="T79" fmla="*/ 0 h 341"/>
                      <a:gd name="T80" fmla="*/ 0 w 290"/>
                      <a:gd name="T81" fmla="*/ 0 h 341"/>
                      <a:gd name="T82" fmla="*/ 0 w 290"/>
                      <a:gd name="T83" fmla="*/ 0 h 341"/>
                      <a:gd name="T84" fmla="*/ 0 w 290"/>
                      <a:gd name="T85" fmla="*/ 0 h 341"/>
                      <a:gd name="T86" fmla="*/ 0 w 290"/>
                      <a:gd name="T87" fmla="*/ 0 h 341"/>
                      <a:gd name="T88" fmla="*/ 0 w 290"/>
                      <a:gd name="T89" fmla="*/ 0 h 341"/>
                      <a:gd name="T90" fmla="*/ 0 w 290"/>
                      <a:gd name="T91" fmla="*/ 0 h 341"/>
                      <a:gd name="T92" fmla="*/ 0 w 290"/>
                      <a:gd name="T93" fmla="*/ 0 h 341"/>
                      <a:gd name="T94" fmla="*/ 0 w 290"/>
                      <a:gd name="T95" fmla="*/ 0 h 341"/>
                      <a:gd name="T96" fmla="*/ 0 w 290"/>
                      <a:gd name="T97" fmla="*/ 0 h 341"/>
                      <a:gd name="T98" fmla="*/ 0 w 290"/>
                      <a:gd name="T99" fmla="*/ 0 h 341"/>
                      <a:gd name="T100" fmla="*/ 0 w 290"/>
                      <a:gd name="T101" fmla="*/ 0 h 341"/>
                      <a:gd name="T102" fmla="*/ 0 w 290"/>
                      <a:gd name="T103" fmla="*/ 0 h 341"/>
                      <a:gd name="T104" fmla="*/ 0 w 290"/>
                      <a:gd name="T105" fmla="*/ 0 h 341"/>
                      <a:gd name="T106" fmla="*/ 0 w 290"/>
                      <a:gd name="T107" fmla="*/ 0 h 341"/>
                      <a:gd name="T108" fmla="*/ 0 w 290"/>
                      <a:gd name="T109" fmla="*/ 0 h 341"/>
                      <a:gd name="T110" fmla="*/ 0 w 290"/>
                      <a:gd name="T111" fmla="*/ 0 h 341"/>
                      <a:gd name="T112" fmla="*/ 0 w 290"/>
                      <a:gd name="T113" fmla="*/ 0 h 341"/>
                      <a:gd name="T114" fmla="*/ 0 w 290"/>
                      <a:gd name="T115" fmla="*/ 0 h 341"/>
                      <a:gd name="T116" fmla="*/ 0 w 290"/>
                      <a:gd name="T117" fmla="*/ 0 h 341"/>
                      <a:gd name="T118" fmla="*/ 0 w 290"/>
                      <a:gd name="T119" fmla="*/ 0 h 341"/>
                      <a:gd name="T120" fmla="*/ 0 w 290"/>
                      <a:gd name="T121" fmla="*/ 0 h 341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90"/>
                      <a:gd name="T184" fmla="*/ 0 h 341"/>
                      <a:gd name="T185" fmla="*/ 290 w 290"/>
                      <a:gd name="T186" fmla="*/ 341 h 341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90" h="341">
                        <a:moveTo>
                          <a:pt x="139" y="0"/>
                        </a:moveTo>
                        <a:lnTo>
                          <a:pt x="143" y="7"/>
                        </a:lnTo>
                        <a:lnTo>
                          <a:pt x="149" y="17"/>
                        </a:lnTo>
                        <a:lnTo>
                          <a:pt x="157" y="29"/>
                        </a:lnTo>
                        <a:lnTo>
                          <a:pt x="166" y="40"/>
                        </a:lnTo>
                        <a:lnTo>
                          <a:pt x="176" y="53"/>
                        </a:lnTo>
                        <a:lnTo>
                          <a:pt x="187" y="65"/>
                        </a:lnTo>
                        <a:lnTo>
                          <a:pt x="199" y="75"/>
                        </a:lnTo>
                        <a:lnTo>
                          <a:pt x="210" y="83"/>
                        </a:lnTo>
                        <a:lnTo>
                          <a:pt x="209" y="92"/>
                        </a:lnTo>
                        <a:lnTo>
                          <a:pt x="205" y="103"/>
                        </a:lnTo>
                        <a:lnTo>
                          <a:pt x="202" y="112"/>
                        </a:lnTo>
                        <a:lnTo>
                          <a:pt x="197" y="120"/>
                        </a:lnTo>
                        <a:lnTo>
                          <a:pt x="196" y="121"/>
                        </a:lnTo>
                        <a:lnTo>
                          <a:pt x="196" y="122"/>
                        </a:lnTo>
                        <a:lnTo>
                          <a:pt x="195" y="125"/>
                        </a:lnTo>
                        <a:lnTo>
                          <a:pt x="195" y="126"/>
                        </a:lnTo>
                        <a:lnTo>
                          <a:pt x="195" y="127"/>
                        </a:lnTo>
                        <a:lnTo>
                          <a:pt x="195" y="128"/>
                        </a:lnTo>
                        <a:lnTo>
                          <a:pt x="196" y="129"/>
                        </a:lnTo>
                        <a:lnTo>
                          <a:pt x="199" y="135"/>
                        </a:lnTo>
                        <a:lnTo>
                          <a:pt x="204" y="148"/>
                        </a:lnTo>
                        <a:lnTo>
                          <a:pt x="215" y="166"/>
                        </a:lnTo>
                        <a:lnTo>
                          <a:pt x="226" y="187"/>
                        </a:lnTo>
                        <a:lnTo>
                          <a:pt x="240" y="210"/>
                        </a:lnTo>
                        <a:lnTo>
                          <a:pt x="256" y="232"/>
                        </a:lnTo>
                        <a:lnTo>
                          <a:pt x="272" y="252"/>
                        </a:lnTo>
                        <a:lnTo>
                          <a:pt x="290" y="268"/>
                        </a:lnTo>
                        <a:lnTo>
                          <a:pt x="281" y="274"/>
                        </a:lnTo>
                        <a:lnTo>
                          <a:pt x="269" y="283"/>
                        </a:lnTo>
                        <a:lnTo>
                          <a:pt x="254" y="294"/>
                        </a:lnTo>
                        <a:lnTo>
                          <a:pt x="238" y="306"/>
                        </a:lnTo>
                        <a:lnTo>
                          <a:pt x="220" y="318"/>
                        </a:lnTo>
                        <a:lnTo>
                          <a:pt x="205" y="328"/>
                        </a:lnTo>
                        <a:lnTo>
                          <a:pt x="195" y="336"/>
                        </a:lnTo>
                        <a:lnTo>
                          <a:pt x="188" y="341"/>
                        </a:lnTo>
                        <a:lnTo>
                          <a:pt x="184" y="335"/>
                        </a:lnTo>
                        <a:lnTo>
                          <a:pt x="177" y="327"/>
                        </a:lnTo>
                        <a:lnTo>
                          <a:pt x="167" y="317"/>
                        </a:lnTo>
                        <a:lnTo>
                          <a:pt x="158" y="304"/>
                        </a:lnTo>
                        <a:lnTo>
                          <a:pt x="147" y="289"/>
                        </a:lnTo>
                        <a:lnTo>
                          <a:pt x="135" y="273"/>
                        </a:lnTo>
                        <a:lnTo>
                          <a:pt x="123" y="253"/>
                        </a:lnTo>
                        <a:lnTo>
                          <a:pt x="109" y="233"/>
                        </a:lnTo>
                        <a:lnTo>
                          <a:pt x="95" y="211"/>
                        </a:lnTo>
                        <a:lnTo>
                          <a:pt x="81" y="187"/>
                        </a:lnTo>
                        <a:lnTo>
                          <a:pt x="66" y="161"/>
                        </a:lnTo>
                        <a:lnTo>
                          <a:pt x="52" y="134"/>
                        </a:lnTo>
                        <a:lnTo>
                          <a:pt x="38" y="104"/>
                        </a:lnTo>
                        <a:lnTo>
                          <a:pt x="25" y="74"/>
                        </a:lnTo>
                        <a:lnTo>
                          <a:pt x="12" y="42"/>
                        </a:lnTo>
                        <a:lnTo>
                          <a:pt x="0" y="8"/>
                        </a:lnTo>
                        <a:lnTo>
                          <a:pt x="11" y="7"/>
                        </a:lnTo>
                        <a:lnTo>
                          <a:pt x="28" y="6"/>
                        </a:lnTo>
                        <a:lnTo>
                          <a:pt x="49" y="5"/>
                        </a:lnTo>
                        <a:lnTo>
                          <a:pt x="73" y="4"/>
                        </a:lnTo>
                        <a:lnTo>
                          <a:pt x="96" y="2"/>
                        </a:lnTo>
                        <a:lnTo>
                          <a:pt x="116" y="1"/>
                        </a:lnTo>
                        <a:lnTo>
                          <a:pt x="131" y="0"/>
                        </a:lnTo>
                        <a:lnTo>
                          <a:pt x="13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9" name="Freeform 92"/>
                  <p:cNvSpPr>
                    <a:spLocks/>
                  </p:cNvSpPr>
                  <p:nvPr/>
                </p:nvSpPr>
                <p:spPr bwMode="auto">
                  <a:xfrm>
                    <a:off x="511" y="2917"/>
                    <a:ext cx="127" cy="85"/>
                  </a:xfrm>
                  <a:custGeom>
                    <a:avLst/>
                    <a:gdLst>
                      <a:gd name="T0" fmla="*/ 0 w 253"/>
                      <a:gd name="T1" fmla="*/ 0 h 172"/>
                      <a:gd name="T2" fmla="*/ 1 w 253"/>
                      <a:gd name="T3" fmla="*/ 0 h 172"/>
                      <a:gd name="T4" fmla="*/ 1 w 253"/>
                      <a:gd name="T5" fmla="*/ 0 h 172"/>
                      <a:gd name="T6" fmla="*/ 1 w 253"/>
                      <a:gd name="T7" fmla="*/ 0 h 172"/>
                      <a:gd name="T8" fmla="*/ 1 w 253"/>
                      <a:gd name="T9" fmla="*/ 0 h 172"/>
                      <a:gd name="T10" fmla="*/ 1 w 253"/>
                      <a:gd name="T11" fmla="*/ 0 h 172"/>
                      <a:gd name="T12" fmla="*/ 1 w 253"/>
                      <a:gd name="T13" fmla="*/ 0 h 172"/>
                      <a:gd name="T14" fmla="*/ 1 w 253"/>
                      <a:gd name="T15" fmla="*/ 0 h 172"/>
                      <a:gd name="T16" fmla="*/ 1 w 253"/>
                      <a:gd name="T17" fmla="*/ 0 h 172"/>
                      <a:gd name="T18" fmla="*/ 1 w 253"/>
                      <a:gd name="T19" fmla="*/ 0 h 172"/>
                      <a:gd name="T20" fmla="*/ 1 w 253"/>
                      <a:gd name="T21" fmla="*/ 0 h 172"/>
                      <a:gd name="T22" fmla="*/ 1 w 253"/>
                      <a:gd name="T23" fmla="*/ 0 h 172"/>
                      <a:gd name="T24" fmla="*/ 1 w 253"/>
                      <a:gd name="T25" fmla="*/ 0 h 172"/>
                      <a:gd name="T26" fmla="*/ 1 w 253"/>
                      <a:gd name="T27" fmla="*/ 0 h 172"/>
                      <a:gd name="T28" fmla="*/ 1 w 253"/>
                      <a:gd name="T29" fmla="*/ 0 h 172"/>
                      <a:gd name="T30" fmla="*/ 1 w 253"/>
                      <a:gd name="T31" fmla="*/ 0 h 172"/>
                      <a:gd name="T32" fmla="*/ 1 w 253"/>
                      <a:gd name="T33" fmla="*/ 0 h 172"/>
                      <a:gd name="T34" fmla="*/ 1 w 253"/>
                      <a:gd name="T35" fmla="*/ 0 h 172"/>
                      <a:gd name="T36" fmla="*/ 1 w 253"/>
                      <a:gd name="T37" fmla="*/ 0 h 172"/>
                      <a:gd name="T38" fmla="*/ 1 w 253"/>
                      <a:gd name="T39" fmla="*/ 0 h 172"/>
                      <a:gd name="T40" fmla="*/ 1 w 253"/>
                      <a:gd name="T41" fmla="*/ 0 h 172"/>
                      <a:gd name="T42" fmla="*/ 1 w 253"/>
                      <a:gd name="T43" fmla="*/ 0 h 172"/>
                      <a:gd name="T44" fmla="*/ 1 w 253"/>
                      <a:gd name="T45" fmla="*/ 0 h 172"/>
                      <a:gd name="T46" fmla="*/ 1 w 253"/>
                      <a:gd name="T47" fmla="*/ 0 h 172"/>
                      <a:gd name="T48" fmla="*/ 1 w 253"/>
                      <a:gd name="T49" fmla="*/ 0 h 172"/>
                      <a:gd name="T50" fmla="*/ 1 w 253"/>
                      <a:gd name="T51" fmla="*/ 0 h 172"/>
                      <a:gd name="T52" fmla="*/ 1 w 253"/>
                      <a:gd name="T53" fmla="*/ 0 h 172"/>
                      <a:gd name="T54" fmla="*/ 1 w 253"/>
                      <a:gd name="T55" fmla="*/ 0 h 172"/>
                      <a:gd name="T56" fmla="*/ 1 w 253"/>
                      <a:gd name="T57" fmla="*/ 0 h 172"/>
                      <a:gd name="T58" fmla="*/ 1 w 253"/>
                      <a:gd name="T59" fmla="*/ 0 h 172"/>
                      <a:gd name="T60" fmla="*/ 1 w 253"/>
                      <a:gd name="T61" fmla="*/ 0 h 172"/>
                      <a:gd name="T62" fmla="*/ 1 w 253"/>
                      <a:gd name="T63" fmla="*/ 0 h 172"/>
                      <a:gd name="T64" fmla="*/ 0 w 253"/>
                      <a:gd name="T65" fmla="*/ 0 h 17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53"/>
                      <a:gd name="T100" fmla="*/ 0 h 172"/>
                      <a:gd name="T101" fmla="*/ 253 w 253"/>
                      <a:gd name="T102" fmla="*/ 172 h 17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53" h="172">
                        <a:moveTo>
                          <a:pt x="0" y="87"/>
                        </a:moveTo>
                        <a:lnTo>
                          <a:pt x="2" y="104"/>
                        </a:lnTo>
                        <a:lnTo>
                          <a:pt x="10" y="119"/>
                        </a:lnTo>
                        <a:lnTo>
                          <a:pt x="22" y="134"/>
                        </a:lnTo>
                        <a:lnTo>
                          <a:pt x="38" y="147"/>
                        </a:lnTo>
                        <a:lnTo>
                          <a:pt x="56" y="157"/>
                        </a:lnTo>
                        <a:lnTo>
                          <a:pt x="78" y="165"/>
                        </a:lnTo>
                        <a:lnTo>
                          <a:pt x="102" y="170"/>
                        </a:lnTo>
                        <a:lnTo>
                          <a:pt x="128" y="172"/>
                        </a:lnTo>
                        <a:lnTo>
                          <a:pt x="153" y="170"/>
                        </a:lnTo>
                        <a:lnTo>
                          <a:pt x="176" y="165"/>
                        </a:lnTo>
                        <a:lnTo>
                          <a:pt x="198" y="157"/>
                        </a:lnTo>
                        <a:lnTo>
                          <a:pt x="217" y="147"/>
                        </a:lnTo>
                        <a:lnTo>
                          <a:pt x="231" y="134"/>
                        </a:lnTo>
                        <a:lnTo>
                          <a:pt x="243" y="119"/>
                        </a:lnTo>
                        <a:lnTo>
                          <a:pt x="251" y="104"/>
                        </a:lnTo>
                        <a:lnTo>
                          <a:pt x="253" y="87"/>
                        </a:lnTo>
                        <a:lnTo>
                          <a:pt x="251" y="69"/>
                        </a:lnTo>
                        <a:lnTo>
                          <a:pt x="243" y="53"/>
                        </a:lnTo>
                        <a:lnTo>
                          <a:pt x="231" y="38"/>
                        </a:lnTo>
                        <a:lnTo>
                          <a:pt x="217" y="26"/>
                        </a:lnTo>
                        <a:lnTo>
                          <a:pt x="198" y="15"/>
                        </a:lnTo>
                        <a:lnTo>
                          <a:pt x="176" y="7"/>
                        </a:lnTo>
                        <a:lnTo>
                          <a:pt x="153" y="3"/>
                        </a:lnTo>
                        <a:lnTo>
                          <a:pt x="128" y="0"/>
                        </a:lnTo>
                        <a:lnTo>
                          <a:pt x="102" y="3"/>
                        </a:lnTo>
                        <a:lnTo>
                          <a:pt x="78" y="7"/>
                        </a:lnTo>
                        <a:lnTo>
                          <a:pt x="56" y="15"/>
                        </a:lnTo>
                        <a:lnTo>
                          <a:pt x="38" y="26"/>
                        </a:lnTo>
                        <a:lnTo>
                          <a:pt x="22" y="38"/>
                        </a:lnTo>
                        <a:lnTo>
                          <a:pt x="10" y="53"/>
                        </a:lnTo>
                        <a:lnTo>
                          <a:pt x="2" y="69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0" name="Freeform 93"/>
                  <p:cNvSpPr>
                    <a:spLocks/>
                  </p:cNvSpPr>
                  <p:nvPr/>
                </p:nvSpPr>
                <p:spPr bwMode="auto">
                  <a:xfrm>
                    <a:off x="520" y="2925"/>
                    <a:ext cx="111" cy="69"/>
                  </a:xfrm>
                  <a:custGeom>
                    <a:avLst/>
                    <a:gdLst>
                      <a:gd name="T0" fmla="*/ 0 w 222"/>
                      <a:gd name="T1" fmla="*/ 0 h 139"/>
                      <a:gd name="T2" fmla="*/ 1 w 222"/>
                      <a:gd name="T3" fmla="*/ 0 h 139"/>
                      <a:gd name="T4" fmla="*/ 1 w 222"/>
                      <a:gd name="T5" fmla="*/ 0 h 139"/>
                      <a:gd name="T6" fmla="*/ 1 w 222"/>
                      <a:gd name="T7" fmla="*/ 0 h 139"/>
                      <a:gd name="T8" fmla="*/ 1 w 222"/>
                      <a:gd name="T9" fmla="*/ 0 h 139"/>
                      <a:gd name="T10" fmla="*/ 1 w 222"/>
                      <a:gd name="T11" fmla="*/ 0 h 139"/>
                      <a:gd name="T12" fmla="*/ 1 w 222"/>
                      <a:gd name="T13" fmla="*/ 0 h 139"/>
                      <a:gd name="T14" fmla="*/ 1 w 222"/>
                      <a:gd name="T15" fmla="*/ 0 h 139"/>
                      <a:gd name="T16" fmla="*/ 1 w 222"/>
                      <a:gd name="T17" fmla="*/ 0 h 139"/>
                      <a:gd name="T18" fmla="*/ 1 w 222"/>
                      <a:gd name="T19" fmla="*/ 0 h 139"/>
                      <a:gd name="T20" fmla="*/ 1 w 222"/>
                      <a:gd name="T21" fmla="*/ 0 h 139"/>
                      <a:gd name="T22" fmla="*/ 1 w 222"/>
                      <a:gd name="T23" fmla="*/ 0 h 139"/>
                      <a:gd name="T24" fmla="*/ 1 w 222"/>
                      <a:gd name="T25" fmla="*/ 0 h 139"/>
                      <a:gd name="T26" fmla="*/ 1 w 222"/>
                      <a:gd name="T27" fmla="*/ 0 h 139"/>
                      <a:gd name="T28" fmla="*/ 1 w 222"/>
                      <a:gd name="T29" fmla="*/ 0 h 139"/>
                      <a:gd name="T30" fmla="*/ 1 w 222"/>
                      <a:gd name="T31" fmla="*/ 0 h 139"/>
                      <a:gd name="T32" fmla="*/ 1 w 222"/>
                      <a:gd name="T33" fmla="*/ 0 h 139"/>
                      <a:gd name="T34" fmla="*/ 1 w 222"/>
                      <a:gd name="T35" fmla="*/ 0 h 139"/>
                      <a:gd name="T36" fmla="*/ 1 w 222"/>
                      <a:gd name="T37" fmla="*/ 0 h 139"/>
                      <a:gd name="T38" fmla="*/ 1 w 222"/>
                      <a:gd name="T39" fmla="*/ 0 h 139"/>
                      <a:gd name="T40" fmla="*/ 1 w 222"/>
                      <a:gd name="T41" fmla="*/ 0 h 139"/>
                      <a:gd name="T42" fmla="*/ 1 w 222"/>
                      <a:gd name="T43" fmla="*/ 0 h 139"/>
                      <a:gd name="T44" fmla="*/ 1 w 222"/>
                      <a:gd name="T45" fmla="*/ 0 h 139"/>
                      <a:gd name="T46" fmla="*/ 1 w 222"/>
                      <a:gd name="T47" fmla="*/ 0 h 139"/>
                      <a:gd name="T48" fmla="*/ 1 w 222"/>
                      <a:gd name="T49" fmla="*/ 0 h 139"/>
                      <a:gd name="T50" fmla="*/ 1 w 222"/>
                      <a:gd name="T51" fmla="*/ 0 h 139"/>
                      <a:gd name="T52" fmla="*/ 1 w 222"/>
                      <a:gd name="T53" fmla="*/ 0 h 139"/>
                      <a:gd name="T54" fmla="*/ 1 w 222"/>
                      <a:gd name="T55" fmla="*/ 0 h 139"/>
                      <a:gd name="T56" fmla="*/ 1 w 222"/>
                      <a:gd name="T57" fmla="*/ 0 h 139"/>
                      <a:gd name="T58" fmla="*/ 1 w 222"/>
                      <a:gd name="T59" fmla="*/ 0 h 139"/>
                      <a:gd name="T60" fmla="*/ 1 w 222"/>
                      <a:gd name="T61" fmla="*/ 0 h 139"/>
                      <a:gd name="T62" fmla="*/ 1 w 222"/>
                      <a:gd name="T63" fmla="*/ 0 h 139"/>
                      <a:gd name="T64" fmla="*/ 0 w 222"/>
                      <a:gd name="T65" fmla="*/ 0 h 13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2"/>
                      <a:gd name="T100" fmla="*/ 0 h 139"/>
                      <a:gd name="T101" fmla="*/ 222 w 222"/>
                      <a:gd name="T102" fmla="*/ 139 h 13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2" h="139">
                        <a:moveTo>
                          <a:pt x="0" y="70"/>
                        </a:moveTo>
                        <a:lnTo>
                          <a:pt x="2" y="56"/>
                        </a:lnTo>
                        <a:lnTo>
                          <a:pt x="9" y="42"/>
                        </a:lnTo>
                        <a:lnTo>
                          <a:pt x="19" y="31"/>
                        </a:lnTo>
                        <a:lnTo>
                          <a:pt x="32" y="20"/>
                        </a:lnTo>
                        <a:lnTo>
                          <a:pt x="50" y="11"/>
                        </a:lnTo>
                        <a:lnTo>
                          <a:pt x="68" y="5"/>
                        </a:lnTo>
                        <a:lnTo>
                          <a:pt x="89" y="1"/>
                        </a:lnTo>
                        <a:lnTo>
                          <a:pt x="112" y="0"/>
                        </a:lnTo>
                        <a:lnTo>
                          <a:pt x="134" y="1"/>
                        </a:lnTo>
                        <a:lnTo>
                          <a:pt x="154" y="5"/>
                        </a:lnTo>
                        <a:lnTo>
                          <a:pt x="174" y="11"/>
                        </a:lnTo>
                        <a:lnTo>
                          <a:pt x="190" y="20"/>
                        </a:lnTo>
                        <a:lnTo>
                          <a:pt x="204" y="31"/>
                        </a:lnTo>
                        <a:lnTo>
                          <a:pt x="213" y="42"/>
                        </a:lnTo>
                        <a:lnTo>
                          <a:pt x="220" y="56"/>
                        </a:lnTo>
                        <a:lnTo>
                          <a:pt x="222" y="70"/>
                        </a:lnTo>
                        <a:lnTo>
                          <a:pt x="220" y="84"/>
                        </a:lnTo>
                        <a:lnTo>
                          <a:pt x="213" y="96"/>
                        </a:lnTo>
                        <a:lnTo>
                          <a:pt x="204" y="108"/>
                        </a:lnTo>
                        <a:lnTo>
                          <a:pt x="190" y="118"/>
                        </a:lnTo>
                        <a:lnTo>
                          <a:pt x="174" y="127"/>
                        </a:lnTo>
                        <a:lnTo>
                          <a:pt x="154" y="133"/>
                        </a:lnTo>
                        <a:lnTo>
                          <a:pt x="134" y="138"/>
                        </a:lnTo>
                        <a:lnTo>
                          <a:pt x="112" y="139"/>
                        </a:lnTo>
                        <a:lnTo>
                          <a:pt x="89" y="138"/>
                        </a:lnTo>
                        <a:lnTo>
                          <a:pt x="68" y="133"/>
                        </a:lnTo>
                        <a:lnTo>
                          <a:pt x="50" y="127"/>
                        </a:lnTo>
                        <a:lnTo>
                          <a:pt x="32" y="118"/>
                        </a:lnTo>
                        <a:lnTo>
                          <a:pt x="19" y="108"/>
                        </a:lnTo>
                        <a:lnTo>
                          <a:pt x="9" y="96"/>
                        </a:lnTo>
                        <a:lnTo>
                          <a:pt x="2" y="84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D6CCB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1" name="Freeform 94"/>
                  <p:cNvSpPr>
                    <a:spLocks/>
                  </p:cNvSpPr>
                  <p:nvPr/>
                </p:nvSpPr>
                <p:spPr bwMode="auto">
                  <a:xfrm>
                    <a:off x="500" y="2917"/>
                    <a:ext cx="127" cy="85"/>
                  </a:xfrm>
                  <a:custGeom>
                    <a:avLst/>
                    <a:gdLst>
                      <a:gd name="T0" fmla="*/ 0 w 253"/>
                      <a:gd name="T1" fmla="*/ 0 h 172"/>
                      <a:gd name="T2" fmla="*/ 1 w 253"/>
                      <a:gd name="T3" fmla="*/ 0 h 172"/>
                      <a:gd name="T4" fmla="*/ 1 w 253"/>
                      <a:gd name="T5" fmla="*/ 0 h 172"/>
                      <a:gd name="T6" fmla="*/ 1 w 253"/>
                      <a:gd name="T7" fmla="*/ 0 h 172"/>
                      <a:gd name="T8" fmla="*/ 1 w 253"/>
                      <a:gd name="T9" fmla="*/ 0 h 172"/>
                      <a:gd name="T10" fmla="*/ 1 w 253"/>
                      <a:gd name="T11" fmla="*/ 0 h 172"/>
                      <a:gd name="T12" fmla="*/ 1 w 253"/>
                      <a:gd name="T13" fmla="*/ 0 h 172"/>
                      <a:gd name="T14" fmla="*/ 1 w 253"/>
                      <a:gd name="T15" fmla="*/ 0 h 172"/>
                      <a:gd name="T16" fmla="*/ 1 w 253"/>
                      <a:gd name="T17" fmla="*/ 0 h 172"/>
                      <a:gd name="T18" fmla="*/ 1 w 253"/>
                      <a:gd name="T19" fmla="*/ 0 h 172"/>
                      <a:gd name="T20" fmla="*/ 1 w 253"/>
                      <a:gd name="T21" fmla="*/ 0 h 172"/>
                      <a:gd name="T22" fmla="*/ 1 w 253"/>
                      <a:gd name="T23" fmla="*/ 0 h 172"/>
                      <a:gd name="T24" fmla="*/ 1 w 253"/>
                      <a:gd name="T25" fmla="*/ 0 h 172"/>
                      <a:gd name="T26" fmla="*/ 1 w 253"/>
                      <a:gd name="T27" fmla="*/ 0 h 172"/>
                      <a:gd name="T28" fmla="*/ 1 w 253"/>
                      <a:gd name="T29" fmla="*/ 0 h 172"/>
                      <a:gd name="T30" fmla="*/ 1 w 253"/>
                      <a:gd name="T31" fmla="*/ 0 h 172"/>
                      <a:gd name="T32" fmla="*/ 1 w 253"/>
                      <a:gd name="T33" fmla="*/ 0 h 172"/>
                      <a:gd name="T34" fmla="*/ 1 w 253"/>
                      <a:gd name="T35" fmla="*/ 0 h 172"/>
                      <a:gd name="T36" fmla="*/ 1 w 253"/>
                      <a:gd name="T37" fmla="*/ 0 h 172"/>
                      <a:gd name="T38" fmla="*/ 1 w 253"/>
                      <a:gd name="T39" fmla="*/ 0 h 172"/>
                      <a:gd name="T40" fmla="*/ 1 w 253"/>
                      <a:gd name="T41" fmla="*/ 0 h 172"/>
                      <a:gd name="T42" fmla="*/ 1 w 253"/>
                      <a:gd name="T43" fmla="*/ 0 h 172"/>
                      <a:gd name="T44" fmla="*/ 1 w 253"/>
                      <a:gd name="T45" fmla="*/ 0 h 172"/>
                      <a:gd name="T46" fmla="*/ 1 w 253"/>
                      <a:gd name="T47" fmla="*/ 0 h 172"/>
                      <a:gd name="T48" fmla="*/ 1 w 253"/>
                      <a:gd name="T49" fmla="*/ 0 h 172"/>
                      <a:gd name="T50" fmla="*/ 1 w 253"/>
                      <a:gd name="T51" fmla="*/ 0 h 172"/>
                      <a:gd name="T52" fmla="*/ 1 w 253"/>
                      <a:gd name="T53" fmla="*/ 0 h 172"/>
                      <a:gd name="T54" fmla="*/ 1 w 253"/>
                      <a:gd name="T55" fmla="*/ 0 h 172"/>
                      <a:gd name="T56" fmla="*/ 1 w 253"/>
                      <a:gd name="T57" fmla="*/ 0 h 172"/>
                      <a:gd name="T58" fmla="*/ 1 w 253"/>
                      <a:gd name="T59" fmla="*/ 0 h 172"/>
                      <a:gd name="T60" fmla="*/ 1 w 253"/>
                      <a:gd name="T61" fmla="*/ 0 h 172"/>
                      <a:gd name="T62" fmla="*/ 1 w 253"/>
                      <a:gd name="T63" fmla="*/ 0 h 172"/>
                      <a:gd name="T64" fmla="*/ 0 w 253"/>
                      <a:gd name="T65" fmla="*/ 0 h 17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53"/>
                      <a:gd name="T100" fmla="*/ 0 h 172"/>
                      <a:gd name="T101" fmla="*/ 253 w 253"/>
                      <a:gd name="T102" fmla="*/ 172 h 17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53" h="172">
                        <a:moveTo>
                          <a:pt x="0" y="87"/>
                        </a:moveTo>
                        <a:lnTo>
                          <a:pt x="2" y="104"/>
                        </a:lnTo>
                        <a:lnTo>
                          <a:pt x="10" y="119"/>
                        </a:lnTo>
                        <a:lnTo>
                          <a:pt x="22" y="134"/>
                        </a:lnTo>
                        <a:lnTo>
                          <a:pt x="37" y="147"/>
                        </a:lnTo>
                        <a:lnTo>
                          <a:pt x="55" y="157"/>
                        </a:lnTo>
                        <a:lnTo>
                          <a:pt x="77" y="165"/>
                        </a:lnTo>
                        <a:lnTo>
                          <a:pt x="101" y="170"/>
                        </a:lnTo>
                        <a:lnTo>
                          <a:pt x="127" y="172"/>
                        </a:lnTo>
                        <a:lnTo>
                          <a:pt x="152" y="170"/>
                        </a:lnTo>
                        <a:lnTo>
                          <a:pt x="176" y="165"/>
                        </a:lnTo>
                        <a:lnTo>
                          <a:pt x="197" y="157"/>
                        </a:lnTo>
                        <a:lnTo>
                          <a:pt x="216" y="147"/>
                        </a:lnTo>
                        <a:lnTo>
                          <a:pt x="231" y="134"/>
                        </a:lnTo>
                        <a:lnTo>
                          <a:pt x="243" y="119"/>
                        </a:lnTo>
                        <a:lnTo>
                          <a:pt x="251" y="104"/>
                        </a:lnTo>
                        <a:lnTo>
                          <a:pt x="253" y="87"/>
                        </a:lnTo>
                        <a:lnTo>
                          <a:pt x="251" y="69"/>
                        </a:lnTo>
                        <a:lnTo>
                          <a:pt x="243" y="53"/>
                        </a:lnTo>
                        <a:lnTo>
                          <a:pt x="231" y="38"/>
                        </a:lnTo>
                        <a:lnTo>
                          <a:pt x="216" y="26"/>
                        </a:lnTo>
                        <a:lnTo>
                          <a:pt x="197" y="15"/>
                        </a:lnTo>
                        <a:lnTo>
                          <a:pt x="176" y="7"/>
                        </a:lnTo>
                        <a:lnTo>
                          <a:pt x="152" y="3"/>
                        </a:lnTo>
                        <a:lnTo>
                          <a:pt x="127" y="0"/>
                        </a:lnTo>
                        <a:lnTo>
                          <a:pt x="101" y="3"/>
                        </a:lnTo>
                        <a:lnTo>
                          <a:pt x="77" y="7"/>
                        </a:lnTo>
                        <a:lnTo>
                          <a:pt x="55" y="15"/>
                        </a:lnTo>
                        <a:lnTo>
                          <a:pt x="37" y="26"/>
                        </a:lnTo>
                        <a:lnTo>
                          <a:pt x="22" y="38"/>
                        </a:lnTo>
                        <a:lnTo>
                          <a:pt x="10" y="53"/>
                        </a:lnTo>
                        <a:lnTo>
                          <a:pt x="2" y="69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2" name="Freeform 95"/>
                  <p:cNvSpPr>
                    <a:spLocks/>
                  </p:cNvSpPr>
                  <p:nvPr/>
                </p:nvSpPr>
                <p:spPr bwMode="auto">
                  <a:xfrm>
                    <a:off x="507" y="2925"/>
                    <a:ext cx="112" cy="69"/>
                  </a:xfrm>
                  <a:custGeom>
                    <a:avLst/>
                    <a:gdLst>
                      <a:gd name="T0" fmla="*/ 0 w 223"/>
                      <a:gd name="T1" fmla="*/ 0 h 139"/>
                      <a:gd name="T2" fmla="*/ 1 w 223"/>
                      <a:gd name="T3" fmla="*/ 0 h 139"/>
                      <a:gd name="T4" fmla="*/ 1 w 223"/>
                      <a:gd name="T5" fmla="*/ 0 h 139"/>
                      <a:gd name="T6" fmla="*/ 1 w 223"/>
                      <a:gd name="T7" fmla="*/ 0 h 139"/>
                      <a:gd name="T8" fmla="*/ 1 w 223"/>
                      <a:gd name="T9" fmla="*/ 0 h 139"/>
                      <a:gd name="T10" fmla="*/ 1 w 223"/>
                      <a:gd name="T11" fmla="*/ 0 h 139"/>
                      <a:gd name="T12" fmla="*/ 1 w 223"/>
                      <a:gd name="T13" fmla="*/ 0 h 139"/>
                      <a:gd name="T14" fmla="*/ 1 w 223"/>
                      <a:gd name="T15" fmla="*/ 0 h 139"/>
                      <a:gd name="T16" fmla="*/ 1 w 223"/>
                      <a:gd name="T17" fmla="*/ 0 h 139"/>
                      <a:gd name="T18" fmla="*/ 1 w 223"/>
                      <a:gd name="T19" fmla="*/ 0 h 139"/>
                      <a:gd name="T20" fmla="*/ 1 w 223"/>
                      <a:gd name="T21" fmla="*/ 0 h 139"/>
                      <a:gd name="T22" fmla="*/ 1 w 223"/>
                      <a:gd name="T23" fmla="*/ 0 h 139"/>
                      <a:gd name="T24" fmla="*/ 1 w 223"/>
                      <a:gd name="T25" fmla="*/ 0 h 139"/>
                      <a:gd name="T26" fmla="*/ 1 w 223"/>
                      <a:gd name="T27" fmla="*/ 0 h 139"/>
                      <a:gd name="T28" fmla="*/ 1 w 223"/>
                      <a:gd name="T29" fmla="*/ 0 h 139"/>
                      <a:gd name="T30" fmla="*/ 1 w 223"/>
                      <a:gd name="T31" fmla="*/ 0 h 139"/>
                      <a:gd name="T32" fmla="*/ 1 w 223"/>
                      <a:gd name="T33" fmla="*/ 0 h 139"/>
                      <a:gd name="T34" fmla="*/ 1 w 223"/>
                      <a:gd name="T35" fmla="*/ 0 h 139"/>
                      <a:gd name="T36" fmla="*/ 1 w 223"/>
                      <a:gd name="T37" fmla="*/ 0 h 139"/>
                      <a:gd name="T38" fmla="*/ 1 w 223"/>
                      <a:gd name="T39" fmla="*/ 0 h 139"/>
                      <a:gd name="T40" fmla="*/ 1 w 223"/>
                      <a:gd name="T41" fmla="*/ 0 h 139"/>
                      <a:gd name="T42" fmla="*/ 1 w 223"/>
                      <a:gd name="T43" fmla="*/ 0 h 139"/>
                      <a:gd name="T44" fmla="*/ 1 w 223"/>
                      <a:gd name="T45" fmla="*/ 0 h 139"/>
                      <a:gd name="T46" fmla="*/ 1 w 223"/>
                      <a:gd name="T47" fmla="*/ 0 h 139"/>
                      <a:gd name="T48" fmla="*/ 1 w 223"/>
                      <a:gd name="T49" fmla="*/ 0 h 139"/>
                      <a:gd name="T50" fmla="*/ 1 w 223"/>
                      <a:gd name="T51" fmla="*/ 0 h 139"/>
                      <a:gd name="T52" fmla="*/ 1 w 223"/>
                      <a:gd name="T53" fmla="*/ 0 h 139"/>
                      <a:gd name="T54" fmla="*/ 1 w 223"/>
                      <a:gd name="T55" fmla="*/ 0 h 139"/>
                      <a:gd name="T56" fmla="*/ 1 w 223"/>
                      <a:gd name="T57" fmla="*/ 0 h 139"/>
                      <a:gd name="T58" fmla="*/ 1 w 223"/>
                      <a:gd name="T59" fmla="*/ 0 h 139"/>
                      <a:gd name="T60" fmla="*/ 1 w 223"/>
                      <a:gd name="T61" fmla="*/ 0 h 139"/>
                      <a:gd name="T62" fmla="*/ 1 w 223"/>
                      <a:gd name="T63" fmla="*/ 0 h 139"/>
                      <a:gd name="T64" fmla="*/ 0 w 223"/>
                      <a:gd name="T65" fmla="*/ 0 h 13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3"/>
                      <a:gd name="T100" fmla="*/ 0 h 139"/>
                      <a:gd name="T101" fmla="*/ 223 w 223"/>
                      <a:gd name="T102" fmla="*/ 139 h 13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3" h="139">
                        <a:moveTo>
                          <a:pt x="0" y="70"/>
                        </a:moveTo>
                        <a:lnTo>
                          <a:pt x="2" y="56"/>
                        </a:lnTo>
                        <a:lnTo>
                          <a:pt x="9" y="42"/>
                        </a:lnTo>
                        <a:lnTo>
                          <a:pt x="18" y="31"/>
                        </a:lnTo>
                        <a:lnTo>
                          <a:pt x="32" y="20"/>
                        </a:lnTo>
                        <a:lnTo>
                          <a:pt x="49" y="11"/>
                        </a:lnTo>
                        <a:lnTo>
                          <a:pt x="68" y="5"/>
                        </a:lnTo>
                        <a:lnTo>
                          <a:pt x="89" y="1"/>
                        </a:lnTo>
                        <a:lnTo>
                          <a:pt x="112" y="0"/>
                        </a:lnTo>
                        <a:lnTo>
                          <a:pt x="134" y="1"/>
                        </a:lnTo>
                        <a:lnTo>
                          <a:pt x="155" y="5"/>
                        </a:lnTo>
                        <a:lnTo>
                          <a:pt x="174" y="11"/>
                        </a:lnTo>
                        <a:lnTo>
                          <a:pt x="190" y="20"/>
                        </a:lnTo>
                        <a:lnTo>
                          <a:pt x="204" y="31"/>
                        </a:lnTo>
                        <a:lnTo>
                          <a:pt x="214" y="42"/>
                        </a:lnTo>
                        <a:lnTo>
                          <a:pt x="221" y="56"/>
                        </a:lnTo>
                        <a:lnTo>
                          <a:pt x="223" y="70"/>
                        </a:lnTo>
                        <a:lnTo>
                          <a:pt x="221" y="84"/>
                        </a:lnTo>
                        <a:lnTo>
                          <a:pt x="214" y="96"/>
                        </a:lnTo>
                        <a:lnTo>
                          <a:pt x="204" y="108"/>
                        </a:lnTo>
                        <a:lnTo>
                          <a:pt x="190" y="118"/>
                        </a:lnTo>
                        <a:lnTo>
                          <a:pt x="174" y="127"/>
                        </a:lnTo>
                        <a:lnTo>
                          <a:pt x="155" y="133"/>
                        </a:lnTo>
                        <a:lnTo>
                          <a:pt x="134" y="138"/>
                        </a:lnTo>
                        <a:lnTo>
                          <a:pt x="112" y="139"/>
                        </a:lnTo>
                        <a:lnTo>
                          <a:pt x="89" y="138"/>
                        </a:lnTo>
                        <a:lnTo>
                          <a:pt x="68" y="133"/>
                        </a:lnTo>
                        <a:lnTo>
                          <a:pt x="49" y="127"/>
                        </a:lnTo>
                        <a:lnTo>
                          <a:pt x="32" y="118"/>
                        </a:lnTo>
                        <a:lnTo>
                          <a:pt x="18" y="108"/>
                        </a:lnTo>
                        <a:lnTo>
                          <a:pt x="9" y="96"/>
                        </a:lnTo>
                        <a:lnTo>
                          <a:pt x="2" y="84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A3A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3" name="Freeform 96"/>
                  <p:cNvSpPr>
                    <a:spLocks/>
                  </p:cNvSpPr>
                  <p:nvPr/>
                </p:nvSpPr>
                <p:spPr bwMode="auto">
                  <a:xfrm>
                    <a:off x="330" y="2905"/>
                    <a:ext cx="263" cy="97"/>
                  </a:xfrm>
                  <a:custGeom>
                    <a:avLst/>
                    <a:gdLst>
                      <a:gd name="T0" fmla="*/ 0 w 527"/>
                      <a:gd name="T1" fmla="*/ 0 h 195"/>
                      <a:gd name="T2" fmla="*/ 0 w 527"/>
                      <a:gd name="T3" fmla="*/ 0 h 195"/>
                      <a:gd name="T4" fmla="*/ 0 w 527"/>
                      <a:gd name="T5" fmla="*/ 0 h 195"/>
                      <a:gd name="T6" fmla="*/ 0 w 527"/>
                      <a:gd name="T7" fmla="*/ 0 h 195"/>
                      <a:gd name="T8" fmla="*/ 0 w 527"/>
                      <a:gd name="T9" fmla="*/ 0 h 195"/>
                      <a:gd name="T10" fmla="*/ 0 w 527"/>
                      <a:gd name="T11" fmla="*/ 0 h 195"/>
                      <a:gd name="T12" fmla="*/ 0 w 527"/>
                      <a:gd name="T13" fmla="*/ 0 h 195"/>
                      <a:gd name="T14" fmla="*/ 0 w 527"/>
                      <a:gd name="T15" fmla="*/ 0 h 195"/>
                      <a:gd name="T16" fmla="*/ 0 w 527"/>
                      <a:gd name="T17" fmla="*/ 0 h 195"/>
                      <a:gd name="T18" fmla="*/ 0 w 527"/>
                      <a:gd name="T19" fmla="*/ 0 h 195"/>
                      <a:gd name="T20" fmla="*/ 0 w 527"/>
                      <a:gd name="T21" fmla="*/ 0 h 195"/>
                      <a:gd name="T22" fmla="*/ 0 w 527"/>
                      <a:gd name="T23" fmla="*/ 0 h 195"/>
                      <a:gd name="T24" fmla="*/ 0 w 527"/>
                      <a:gd name="T25" fmla="*/ 0 h 195"/>
                      <a:gd name="T26" fmla="*/ 0 w 527"/>
                      <a:gd name="T27" fmla="*/ 0 h 195"/>
                      <a:gd name="T28" fmla="*/ 0 w 527"/>
                      <a:gd name="T29" fmla="*/ 0 h 195"/>
                      <a:gd name="T30" fmla="*/ 0 w 527"/>
                      <a:gd name="T31" fmla="*/ 0 h 195"/>
                      <a:gd name="T32" fmla="*/ 0 w 527"/>
                      <a:gd name="T33" fmla="*/ 0 h 195"/>
                      <a:gd name="T34" fmla="*/ 0 w 527"/>
                      <a:gd name="T35" fmla="*/ 0 h 195"/>
                      <a:gd name="T36" fmla="*/ 0 w 527"/>
                      <a:gd name="T37" fmla="*/ 0 h 195"/>
                      <a:gd name="T38" fmla="*/ 0 w 527"/>
                      <a:gd name="T39" fmla="*/ 0 h 195"/>
                      <a:gd name="T40" fmla="*/ 0 w 527"/>
                      <a:gd name="T41" fmla="*/ 0 h 195"/>
                      <a:gd name="T42" fmla="*/ 0 w 527"/>
                      <a:gd name="T43" fmla="*/ 0 h 195"/>
                      <a:gd name="T44" fmla="*/ 0 w 527"/>
                      <a:gd name="T45" fmla="*/ 0 h 195"/>
                      <a:gd name="T46" fmla="*/ 0 w 527"/>
                      <a:gd name="T47" fmla="*/ 0 h 195"/>
                      <a:gd name="T48" fmla="*/ 0 w 527"/>
                      <a:gd name="T49" fmla="*/ 0 h 195"/>
                      <a:gd name="T50" fmla="*/ 0 w 527"/>
                      <a:gd name="T51" fmla="*/ 0 h 195"/>
                      <a:gd name="T52" fmla="*/ 0 w 527"/>
                      <a:gd name="T53" fmla="*/ 0 h 195"/>
                      <a:gd name="T54" fmla="*/ 0 w 527"/>
                      <a:gd name="T55" fmla="*/ 0 h 195"/>
                      <a:gd name="T56" fmla="*/ 0 w 527"/>
                      <a:gd name="T57" fmla="*/ 0 h 195"/>
                      <a:gd name="T58" fmla="*/ 0 w 527"/>
                      <a:gd name="T59" fmla="*/ 0 h 195"/>
                      <a:gd name="T60" fmla="*/ 0 w 527"/>
                      <a:gd name="T61" fmla="*/ 0 h 195"/>
                      <a:gd name="T62" fmla="*/ 0 w 527"/>
                      <a:gd name="T63" fmla="*/ 0 h 195"/>
                      <a:gd name="T64" fmla="*/ 0 w 527"/>
                      <a:gd name="T65" fmla="*/ 0 h 195"/>
                      <a:gd name="T66" fmla="*/ 0 w 527"/>
                      <a:gd name="T67" fmla="*/ 0 h 195"/>
                      <a:gd name="T68" fmla="*/ 0 w 527"/>
                      <a:gd name="T69" fmla="*/ 0 h 195"/>
                      <a:gd name="T70" fmla="*/ 0 w 527"/>
                      <a:gd name="T71" fmla="*/ 0 h 195"/>
                      <a:gd name="T72" fmla="*/ 0 w 527"/>
                      <a:gd name="T73" fmla="*/ 0 h 195"/>
                      <a:gd name="T74" fmla="*/ 0 w 527"/>
                      <a:gd name="T75" fmla="*/ 0 h 195"/>
                      <a:gd name="T76" fmla="*/ 0 w 527"/>
                      <a:gd name="T77" fmla="*/ 0 h 195"/>
                      <a:gd name="T78" fmla="*/ 0 w 527"/>
                      <a:gd name="T79" fmla="*/ 0 h 195"/>
                      <a:gd name="T80" fmla="*/ 0 w 527"/>
                      <a:gd name="T81" fmla="*/ 0 h 195"/>
                      <a:gd name="T82" fmla="*/ 0 w 527"/>
                      <a:gd name="T83" fmla="*/ 0 h 195"/>
                      <a:gd name="T84" fmla="*/ 0 w 527"/>
                      <a:gd name="T85" fmla="*/ 0 h 195"/>
                      <a:gd name="T86" fmla="*/ 0 w 527"/>
                      <a:gd name="T87" fmla="*/ 0 h 19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527"/>
                      <a:gd name="T133" fmla="*/ 0 h 195"/>
                      <a:gd name="T134" fmla="*/ 527 w 527"/>
                      <a:gd name="T135" fmla="*/ 195 h 19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527" h="195">
                        <a:moveTo>
                          <a:pt x="5" y="59"/>
                        </a:moveTo>
                        <a:lnTo>
                          <a:pt x="3" y="60"/>
                        </a:lnTo>
                        <a:lnTo>
                          <a:pt x="1" y="61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1" y="79"/>
                        </a:lnTo>
                        <a:lnTo>
                          <a:pt x="5" y="89"/>
                        </a:lnTo>
                        <a:lnTo>
                          <a:pt x="9" y="102"/>
                        </a:lnTo>
                        <a:lnTo>
                          <a:pt x="16" y="114"/>
                        </a:lnTo>
                        <a:lnTo>
                          <a:pt x="27" y="126"/>
                        </a:lnTo>
                        <a:lnTo>
                          <a:pt x="41" y="136"/>
                        </a:lnTo>
                        <a:lnTo>
                          <a:pt x="58" y="142"/>
                        </a:lnTo>
                        <a:lnTo>
                          <a:pt x="66" y="143"/>
                        </a:lnTo>
                        <a:lnTo>
                          <a:pt x="76" y="143"/>
                        </a:lnTo>
                        <a:lnTo>
                          <a:pt x="88" y="143"/>
                        </a:lnTo>
                        <a:lnTo>
                          <a:pt x="102" y="142"/>
                        </a:lnTo>
                        <a:lnTo>
                          <a:pt x="117" y="141"/>
                        </a:lnTo>
                        <a:lnTo>
                          <a:pt x="131" y="140"/>
                        </a:lnTo>
                        <a:lnTo>
                          <a:pt x="148" y="137"/>
                        </a:lnTo>
                        <a:lnTo>
                          <a:pt x="165" y="135"/>
                        </a:lnTo>
                        <a:lnTo>
                          <a:pt x="181" y="133"/>
                        </a:lnTo>
                        <a:lnTo>
                          <a:pt x="197" y="130"/>
                        </a:lnTo>
                        <a:lnTo>
                          <a:pt x="213" y="128"/>
                        </a:lnTo>
                        <a:lnTo>
                          <a:pt x="227" y="126"/>
                        </a:lnTo>
                        <a:lnTo>
                          <a:pt x="241" y="124"/>
                        </a:lnTo>
                        <a:lnTo>
                          <a:pt x="252" y="122"/>
                        </a:lnTo>
                        <a:lnTo>
                          <a:pt x="262" y="120"/>
                        </a:lnTo>
                        <a:lnTo>
                          <a:pt x="270" y="119"/>
                        </a:lnTo>
                        <a:lnTo>
                          <a:pt x="272" y="129"/>
                        </a:lnTo>
                        <a:lnTo>
                          <a:pt x="275" y="143"/>
                        </a:lnTo>
                        <a:lnTo>
                          <a:pt x="279" y="156"/>
                        </a:lnTo>
                        <a:lnTo>
                          <a:pt x="280" y="160"/>
                        </a:lnTo>
                        <a:lnTo>
                          <a:pt x="281" y="162"/>
                        </a:lnTo>
                        <a:lnTo>
                          <a:pt x="281" y="163"/>
                        </a:lnTo>
                        <a:lnTo>
                          <a:pt x="286" y="168"/>
                        </a:lnTo>
                        <a:lnTo>
                          <a:pt x="292" y="174"/>
                        </a:lnTo>
                        <a:lnTo>
                          <a:pt x="298" y="179"/>
                        </a:lnTo>
                        <a:lnTo>
                          <a:pt x="307" y="183"/>
                        </a:lnTo>
                        <a:lnTo>
                          <a:pt x="315" y="187"/>
                        </a:lnTo>
                        <a:lnTo>
                          <a:pt x="324" y="189"/>
                        </a:lnTo>
                        <a:lnTo>
                          <a:pt x="334" y="193"/>
                        </a:lnTo>
                        <a:lnTo>
                          <a:pt x="346" y="194"/>
                        </a:lnTo>
                        <a:lnTo>
                          <a:pt x="366" y="195"/>
                        </a:lnTo>
                        <a:lnTo>
                          <a:pt x="387" y="195"/>
                        </a:lnTo>
                        <a:lnTo>
                          <a:pt x="409" y="193"/>
                        </a:lnTo>
                        <a:lnTo>
                          <a:pt x="430" y="189"/>
                        </a:lnTo>
                        <a:lnTo>
                          <a:pt x="451" y="185"/>
                        </a:lnTo>
                        <a:lnTo>
                          <a:pt x="468" y="179"/>
                        </a:lnTo>
                        <a:lnTo>
                          <a:pt x="484" y="172"/>
                        </a:lnTo>
                        <a:lnTo>
                          <a:pt x="495" y="164"/>
                        </a:lnTo>
                        <a:lnTo>
                          <a:pt x="509" y="149"/>
                        </a:lnTo>
                        <a:lnTo>
                          <a:pt x="520" y="135"/>
                        </a:lnTo>
                        <a:lnTo>
                          <a:pt x="525" y="121"/>
                        </a:lnTo>
                        <a:lnTo>
                          <a:pt x="527" y="107"/>
                        </a:lnTo>
                        <a:lnTo>
                          <a:pt x="523" y="91"/>
                        </a:lnTo>
                        <a:lnTo>
                          <a:pt x="515" y="80"/>
                        </a:lnTo>
                        <a:lnTo>
                          <a:pt x="507" y="73"/>
                        </a:lnTo>
                        <a:lnTo>
                          <a:pt x="504" y="71"/>
                        </a:lnTo>
                        <a:lnTo>
                          <a:pt x="502" y="69"/>
                        </a:lnTo>
                        <a:lnTo>
                          <a:pt x="501" y="69"/>
                        </a:lnTo>
                        <a:lnTo>
                          <a:pt x="500" y="69"/>
                        </a:lnTo>
                        <a:lnTo>
                          <a:pt x="499" y="69"/>
                        </a:lnTo>
                        <a:lnTo>
                          <a:pt x="495" y="69"/>
                        </a:lnTo>
                        <a:lnTo>
                          <a:pt x="486" y="69"/>
                        </a:lnTo>
                        <a:lnTo>
                          <a:pt x="472" y="69"/>
                        </a:lnTo>
                        <a:lnTo>
                          <a:pt x="456" y="67"/>
                        </a:lnTo>
                        <a:lnTo>
                          <a:pt x="436" y="63"/>
                        </a:lnTo>
                        <a:lnTo>
                          <a:pt x="415" y="53"/>
                        </a:lnTo>
                        <a:lnTo>
                          <a:pt x="393" y="41"/>
                        </a:lnTo>
                        <a:lnTo>
                          <a:pt x="371" y="23"/>
                        </a:lnTo>
                        <a:lnTo>
                          <a:pt x="356" y="13"/>
                        </a:lnTo>
                        <a:lnTo>
                          <a:pt x="337" y="6"/>
                        </a:lnTo>
                        <a:lnTo>
                          <a:pt x="313" y="2"/>
                        </a:lnTo>
                        <a:lnTo>
                          <a:pt x="287" y="0"/>
                        </a:lnTo>
                        <a:lnTo>
                          <a:pt x="259" y="2"/>
                        </a:lnTo>
                        <a:lnTo>
                          <a:pt x="229" y="5"/>
                        </a:lnTo>
                        <a:lnTo>
                          <a:pt x="198" y="10"/>
                        </a:lnTo>
                        <a:lnTo>
                          <a:pt x="167" y="15"/>
                        </a:lnTo>
                        <a:lnTo>
                          <a:pt x="137" y="21"/>
                        </a:lnTo>
                        <a:lnTo>
                          <a:pt x="108" y="28"/>
                        </a:lnTo>
                        <a:lnTo>
                          <a:pt x="82" y="36"/>
                        </a:lnTo>
                        <a:lnTo>
                          <a:pt x="58" y="42"/>
                        </a:lnTo>
                        <a:lnTo>
                          <a:pt x="37" y="49"/>
                        </a:lnTo>
                        <a:lnTo>
                          <a:pt x="21" y="53"/>
                        </a:lnTo>
                        <a:lnTo>
                          <a:pt x="11" y="57"/>
                        </a:lnTo>
                        <a:lnTo>
                          <a:pt x="5" y="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4" name="Freeform 97"/>
                  <p:cNvSpPr>
                    <a:spLocks/>
                  </p:cNvSpPr>
                  <p:nvPr/>
                </p:nvSpPr>
                <p:spPr bwMode="auto">
                  <a:xfrm>
                    <a:off x="338" y="2913"/>
                    <a:ext cx="248" cy="82"/>
                  </a:xfrm>
                  <a:custGeom>
                    <a:avLst/>
                    <a:gdLst>
                      <a:gd name="T0" fmla="*/ 0 w 497"/>
                      <a:gd name="T1" fmla="*/ 1 h 163"/>
                      <a:gd name="T2" fmla="*/ 0 w 497"/>
                      <a:gd name="T3" fmla="*/ 1 h 163"/>
                      <a:gd name="T4" fmla="*/ 0 w 497"/>
                      <a:gd name="T5" fmla="*/ 1 h 163"/>
                      <a:gd name="T6" fmla="*/ 0 w 497"/>
                      <a:gd name="T7" fmla="*/ 1 h 163"/>
                      <a:gd name="T8" fmla="*/ 0 w 497"/>
                      <a:gd name="T9" fmla="*/ 1 h 163"/>
                      <a:gd name="T10" fmla="*/ 0 w 497"/>
                      <a:gd name="T11" fmla="*/ 1 h 163"/>
                      <a:gd name="T12" fmla="*/ 0 w 497"/>
                      <a:gd name="T13" fmla="*/ 1 h 163"/>
                      <a:gd name="T14" fmla="*/ 0 w 497"/>
                      <a:gd name="T15" fmla="*/ 1 h 163"/>
                      <a:gd name="T16" fmla="*/ 0 w 497"/>
                      <a:gd name="T17" fmla="*/ 1 h 163"/>
                      <a:gd name="T18" fmla="*/ 0 w 497"/>
                      <a:gd name="T19" fmla="*/ 1 h 163"/>
                      <a:gd name="T20" fmla="*/ 0 w 497"/>
                      <a:gd name="T21" fmla="*/ 1 h 163"/>
                      <a:gd name="T22" fmla="*/ 0 w 497"/>
                      <a:gd name="T23" fmla="*/ 1 h 163"/>
                      <a:gd name="T24" fmla="*/ 0 w 497"/>
                      <a:gd name="T25" fmla="*/ 1 h 163"/>
                      <a:gd name="T26" fmla="*/ 0 w 497"/>
                      <a:gd name="T27" fmla="*/ 1 h 163"/>
                      <a:gd name="T28" fmla="*/ 0 w 497"/>
                      <a:gd name="T29" fmla="*/ 1 h 163"/>
                      <a:gd name="T30" fmla="*/ 0 w 497"/>
                      <a:gd name="T31" fmla="*/ 1 h 163"/>
                      <a:gd name="T32" fmla="*/ 0 w 497"/>
                      <a:gd name="T33" fmla="*/ 1 h 163"/>
                      <a:gd name="T34" fmla="*/ 0 w 497"/>
                      <a:gd name="T35" fmla="*/ 1 h 163"/>
                      <a:gd name="T36" fmla="*/ 0 w 497"/>
                      <a:gd name="T37" fmla="*/ 1 h 163"/>
                      <a:gd name="T38" fmla="*/ 0 w 497"/>
                      <a:gd name="T39" fmla="*/ 1 h 163"/>
                      <a:gd name="T40" fmla="*/ 0 w 497"/>
                      <a:gd name="T41" fmla="*/ 1 h 163"/>
                      <a:gd name="T42" fmla="*/ 0 w 497"/>
                      <a:gd name="T43" fmla="*/ 1 h 163"/>
                      <a:gd name="T44" fmla="*/ 0 w 497"/>
                      <a:gd name="T45" fmla="*/ 1 h 163"/>
                      <a:gd name="T46" fmla="*/ 0 w 497"/>
                      <a:gd name="T47" fmla="*/ 1 h 163"/>
                      <a:gd name="T48" fmla="*/ 0 w 497"/>
                      <a:gd name="T49" fmla="*/ 1 h 163"/>
                      <a:gd name="T50" fmla="*/ 0 w 497"/>
                      <a:gd name="T51" fmla="*/ 1 h 163"/>
                      <a:gd name="T52" fmla="*/ 0 w 497"/>
                      <a:gd name="T53" fmla="*/ 1 h 163"/>
                      <a:gd name="T54" fmla="*/ 0 w 497"/>
                      <a:gd name="T55" fmla="*/ 1 h 163"/>
                      <a:gd name="T56" fmla="*/ 0 w 497"/>
                      <a:gd name="T57" fmla="*/ 1 h 163"/>
                      <a:gd name="T58" fmla="*/ 0 w 497"/>
                      <a:gd name="T59" fmla="*/ 1 h 163"/>
                      <a:gd name="T60" fmla="*/ 0 w 497"/>
                      <a:gd name="T61" fmla="*/ 1 h 163"/>
                      <a:gd name="T62" fmla="*/ 0 w 497"/>
                      <a:gd name="T63" fmla="*/ 1 h 163"/>
                      <a:gd name="T64" fmla="*/ 0 w 497"/>
                      <a:gd name="T65" fmla="*/ 1 h 163"/>
                      <a:gd name="T66" fmla="*/ 0 w 497"/>
                      <a:gd name="T67" fmla="*/ 1 h 163"/>
                      <a:gd name="T68" fmla="*/ 0 w 497"/>
                      <a:gd name="T69" fmla="*/ 1 h 163"/>
                      <a:gd name="T70" fmla="*/ 0 w 497"/>
                      <a:gd name="T71" fmla="*/ 1 h 163"/>
                      <a:gd name="T72" fmla="*/ 0 w 497"/>
                      <a:gd name="T73" fmla="*/ 1 h 163"/>
                      <a:gd name="T74" fmla="*/ 0 w 497"/>
                      <a:gd name="T75" fmla="*/ 1 h 163"/>
                      <a:gd name="T76" fmla="*/ 0 w 497"/>
                      <a:gd name="T77" fmla="*/ 1 h 163"/>
                      <a:gd name="T78" fmla="*/ 0 w 497"/>
                      <a:gd name="T79" fmla="*/ 0 h 163"/>
                      <a:gd name="T80" fmla="*/ 0 w 497"/>
                      <a:gd name="T81" fmla="*/ 1 h 163"/>
                      <a:gd name="T82" fmla="*/ 0 w 497"/>
                      <a:gd name="T83" fmla="*/ 1 h 16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97"/>
                      <a:gd name="T127" fmla="*/ 0 h 163"/>
                      <a:gd name="T128" fmla="*/ 497 w 497"/>
                      <a:gd name="T129" fmla="*/ 163 h 16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97" h="163">
                        <a:moveTo>
                          <a:pt x="346" y="18"/>
                        </a:moveTo>
                        <a:lnTo>
                          <a:pt x="368" y="35"/>
                        </a:lnTo>
                        <a:lnTo>
                          <a:pt x="389" y="49"/>
                        </a:lnTo>
                        <a:lnTo>
                          <a:pt x="410" y="58"/>
                        </a:lnTo>
                        <a:lnTo>
                          <a:pt x="430" y="63"/>
                        </a:lnTo>
                        <a:lnTo>
                          <a:pt x="448" y="66"/>
                        </a:lnTo>
                        <a:lnTo>
                          <a:pt x="463" y="67"/>
                        </a:lnTo>
                        <a:lnTo>
                          <a:pt x="475" y="67"/>
                        </a:lnTo>
                        <a:lnTo>
                          <a:pt x="483" y="67"/>
                        </a:lnTo>
                        <a:lnTo>
                          <a:pt x="486" y="71"/>
                        </a:lnTo>
                        <a:lnTo>
                          <a:pt x="491" y="75"/>
                        </a:lnTo>
                        <a:lnTo>
                          <a:pt x="494" y="82"/>
                        </a:lnTo>
                        <a:lnTo>
                          <a:pt x="497" y="92"/>
                        </a:lnTo>
                        <a:lnTo>
                          <a:pt x="497" y="93"/>
                        </a:lnTo>
                        <a:lnTo>
                          <a:pt x="497" y="94"/>
                        </a:lnTo>
                        <a:lnTo>
                          <a:pt x="495" y="103"/>
                        </a:lnTo>
                        <a:lnTo>
                          <a:pt x="490" y="113"/>
                        </a:lnTo>
                        <a:lnTo>
                          <a:pt x="482" y="124"/>
                        </a:lnTo>
                        <a:lnTo>
                          <a:pt x="470" y="135"/>
                        </a:lnTo>
                        <a:lnTo>
                          <a:pt x="461" y="142"/>
                        </a:lnTo>
                        <a:lnTo>
                          <a:pt x="447" y="148"/>
                        </a:lnTo>
                        <a:lnTo>
                          <a:pt x="431" y="153"/>
                        </a:lnTo>
                        <a:lnTo>
                          <a:pt x="414" y="157"/>
                        </a:lnTo>
                        <a:lnTo>
                          <a:pt x="394" y="161"/>
                        </a:lnTo>
                        <a:lnTo>
                          <a:pt x="373" y="163"/>
                        </a:lnTo>
                        <a:lnTo>
                          <a:pt x="353" y="163"/>
                        </a:lnTo>
                        <a:lnTo>
                          <a:pt x="333" y="162"/>
                        </a:lnTo>
                        <a:lnTo>
                          <a:pt x="324" y="161"/>
                        </a:lnTo>
                        <a:lnTo>
                          <a:pt x="315" y="158"/>
                        </a:lnTo>
                        <a:lnTo>
                          <a:pt x="307" y="156"/>
                        </a:lnTo>
                        <a:lnTo>
                          <a:pt x="300" y="153"/>
                        </a:lnTo>
                        <a:lnTo>
                          <a:pt x="294" y="150"/>
                        </a:lnTo>
                        <a:lnTo>
                          <a:pt x="288" y="146"/>
                        </a:lnTo>
                        <a:lnTo>
                          <a:pt x="283" y="142"/>
                        </a:lnTo>
                        <a:lnTo>
                          <a:pt x="280" y="138"/>
                        </a:lnTo>
                        <a:lnTo>
                          <a:pt x="278" y="128"/>
                        </a:lnTo>
                        <a:lnTo>
                          <a:pt x="273" y="113"/>
                        </a:lnTo>
                        <a:lnTo>
                          <a:pt x="270" y="99"/>
                        </a:lnTo>
                        <a:lnTo>
                          <a:pt x="267" y="92"/>
                        </a:lnTo>
                        <a:lnTo>
                          <a:pt x="266" y="89"/>
                        </a:lnTo>
                        <a:lnTo>
                          <a:pt x="264" y="87"/>
                        </a:lnTo>
                        <a:lnTo>
                          <a:pt x="262" y="86"/>
                        </a:lnTo>
                        <a:lnTo>
                          <a:pt x="259" y="86"/>
                        </a:lnTo>
                        <a:lnTo>
                          <a:pt x="249" y="87"/>
                        </a:lnTo>
                        <a:lnTo>
                          <a:pt x="237" y="89"/>
                        </a:lnTo>
                        <a:lnTo>
                          <a:pt x="224" y="92"/>
                        </a:lnTo>
                        <a:lnTo>
                          <a:pt x="210" y="94"/>
                        </a:lnTo>
                        <a:lnTo>
                          <a:pt x="194" y="96"/>
                        </a:lnTo>
                        <a:lnTo>
                          <a:pt x="178" y="99"/>
                        </a:lnTo>
                        <a:lnTo>
                          <a:pt x="161" y="101"/>
                        </a:lnTo>
                        <a:lnTo>
                          <a:pt x="145" y="103"/>
                        </a:lnTo>
                        <a:lnTo>
                          <a:pt x="129" y="105"/>
                        </a:lnTo>
                        <a:lnTo>
                          <a:pt x="114" y="107"/>
                        </a:lnTo>
                        <a:lnTo>
                          <a:pt x="99" y="109"/>
                        </a:lnTo>
                        <a:lnTo>
                          <a:pt x="85" y="110"/>
                        </a:lnTo>
                        <a:lnTo>
                          <a:pt x="73" y="111"/>
                        </a:lnTo>
                        <a:lnTo>
                          <a:pt x="62" y="111"/>
                        </a:lnTo>
                        <a:lnTo>
                          <a:pt x="53" y="111"/>
                        </a:lnTo>
                        <a:lnTo>
                          <a:pt x="46" y="110"/>
                        </a:lnTo>
                        <a:lnTo>
                          <a:pt x="35" y="107"/>
                        </a:lnTo>
                        <a:lnTo>
                          <a:pt x="24" y="101"/>
                        </a:lnTo>
                        <a:lnTo>
                          <a:pt x="17" y="93"/>
                        </a:lnTo>
                        <a:lnTo>
                          <a:pt x="12" y="85"/>
                        </a:lnTo>
                        <a:lnTo>
                          <a:pt x="7" y="75"/>
                        </a:lnTo>
                        <a:lnTo>
                          <a:pt x="4" y="67"/>
                        </a:lnTo>
                        <a:lnTo>
                          <a:pt x="1" y="61"/>
                        </a:lnTo>
                        <a:lnTo>
                          <a:pt x="0" y="55"/>
                        </a:lnTo>
                        <a:lnTo>
                          <a:pt x="17" y="49"/>
                        </a:lnTo>
                        <a:lnTo>
                          <a:pt x="37" y="43"/>
                        </a:lnTo>
                        <a:lnTo>
                          <a:pt x="60" y="36"/>
                        </a:lnTo>
                        <a:lnTo>
                          <a:pt x="83" y="31"/>
                        </a:lnTo>
                        <a:lnTo>
                          <a:pt x="108" y="24"/>
                        </a:lnTo>
                        <a:lnTo>
                          <a:pt x="134" y="18"/>
                        </a:lnTo>
                        <a:lnTo>
                          <a:pt x="160" y="12"/>
                        </a:lnTo>
                        <a:lnTo>
                          <a:pt x="187" y="8"/>
                        </a:lnTo>
                        <a:lnTo>
                          <a:pt x="212" y="3"/>
                        </a:lnTo>
                        <a:lnTo>
                          <a:pt x="237" y="1"/>
                        </a:lnTo>
                        <a:lnTo>
                          <a:pt x="262" y="0"/>
                        </a:lnTo>
                        <a:lnTo>
                          <a:pt x="283" y="0"/>
                        </a:lnTo>
                        <a:lnTo>
                          <a:pt x="303" y="1"/>
                        </a:lnTo>
                        <a:lnTo>
                          <a:pt x="320" y="4"/>
                        </a:lnTo>
                        <a:lnTo>
                          <a:pt x="335" y="10"/>
                        </a:lnTo>
                        <a:lnTo>
                          <a:pt x="346" y="18"/>
                        </a:lnTo>
                        <a:close/>
                      </a:path>
                    </a:pathLst>
                  </a:custGeom>
                  <a:solidFill>
                    <a:srgbClr val="44A8B5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5" name="Freeform 98"/>
                  <p:cNvSpPr>
                    <a:spLocks/>
                  </p:cNvSpPr>
                  <p:nvPr/>
                </p:nvSpPr>
                <p:spPr bwMode="auto">
                  <a:xfrm>
                    <a:off x="380" y="2936"/>
                    <a:ext cx="128" cy="87"/>
                  </a:xfrm>
                  <a:custGeom>
                    <a:avLst/>
                    <a:gdLst>
                      <a:gd name="T0" fmla="*/ 0 w 256"/>
                      <a:gd name="T1" fmla="*/ 1 h 173"/>
                      <a:gd name="T2" fmla="*/ 1 w 256"/>
                      <a:gd name="T3" fmla="*/ 1 h 173"/>
                      <a:gd name="T4" fmla="*/ 1 w 256"/>
                      <a:gd name="T5" fmla="*/ 1 h 173"/>
                      <a:gd name="T6" fmla="*/ 1 w 256"/>
                      <a:gd name="T7" fmla="*/ 1 h 173"/>
                      <a:gd name="T8" fmla="*/ 1 w 256"/>
                      <a:gd name="T9" fmla="*/ 1 h 173"/>
                      <a:gd name="T10" fmla="*/ 1 w 256"/>
                      <a:gd name="T11" fmla="*/ 1 h 173"/>
                      <a:gd name="T12" fmla="*/ 1 w 256"/>
                      <a:gd name="T13" fmla="*/ 1 h 173"/>
                      <a:gd name="T14" fmla="*/ 1 w 256"/>
                      <a:gd name="T15" fmla="*/ 1 h 173"/>
                      <a:gd name="T16" fmla="*/ 1 w 256"/>
                      <a:gd name="T17" fmla="*/ 1 h 173"/>
                      <a:gd name="T18" fmla="*/ 1 w 256"/>
                      <a:gd name="T19" fmla="*/ 1 h 173"/>
                      <a:gd name="T20" fmla="*/ 1 w 256"/>
                      <a:gd name="T21" fmla="*/ 1 h 173"/>
                      <a:gd name="T22" fmla="*/ 1 w 256"/>
                      <a:gd name="T23" fmla="*/ 1 h 173"/>
                      <a:gd name="T24" fmla="*/ 1 w 256"/>
                      <a:gd name="T25" fmla="*/ 1 h 173"/>
                      <a:gd name="T26" fmla="*/ 1 w 256"/>
                      <a:gd name="T27" fmla="*/ 1 h 173"/>
                      <a:gd name="T28" fmla="*/ 1 w 256"/>
                      <a:gd name="T29" fmla="*/ 1 h 173"/>
                      <a:gd name="T30" fmla="*/ 1 w 256"/>
                      <a:gd name="T31" fmla="*/ 1 h 173"/>
                      <a:gd name="T32" fmla="*/ 1 w 256"/>
                      <a:gd name="T33" fmla="*/ 1 h 173"/>
                      <a:gd name="T34" fmla="*/ 1 w 256"/>
                      <a:gd name="T35" fmla="*/ 1 h 173"/>
                      <a:gd name="T36" fmla="*/ 1 w 256"/>
                      <a:gd name="T37" fmla="*/ 1 h 173"/>
                      <a:gd name="T38" fmla="*/ 1 w 256"/>
                      <a:gd name="T39" fmla="*/ 1 h 173"/>
                      <a:gd name="T40" fmla="*/ 1 w 256"/>
                      <a:gd name="T41" fmla="*/ 1 h 173"/>
                      <a:gd name="T42" fmla="*/ 1 w 256"/>
                      <a:gd name="T43" fmla="*/ 1 h 173"/>
                      <a:gd name="T44" fmla="*/ 1 w 256"/>
                      <a:gd name="T45" fmla="*/ 1 h 173"/>
                      <a:gd name="T46" fmla="*/ 1 w 256"/>
                      <a:gd name="T47" fmla="*/ 1 h 173"/>
                      <a:gd name="T48" fmla="*/ 1 w 256"/>
                      <a:gd name="T49" fmla="*/ 0 h 173"/>
                      <a:gd name="T50" fmla="*/ 1 w 256"/>
                      <a:gd name="T51" fmla="*/ 1 h 173"/>
                      <a:gd name="T52" fmla="*/ 1 w 256"/>
                      <a:gd name="T53" fmla="*/ 1 h 173"/>
                      <a:gd name="T54" fmla="*/ 1 w 256"/>
                      <a:gd name="T55" fmla="*/ 1 h 173"/>
                      <a:gd name="T56" fmla="*/ 1 w 256"/>
                      <a:gd name="T57" fmla="*/ 1 h 173"/>
                      <a:gd name="T58" fmla="*/ 1 w 256"/>
                      <a:gd name="T59" fmla="*/ 1 h 173"/>
                      <a:gd name="T60" fmla="*/ 1 w 256"/>
                      <a:gd name="T61" fmla="*/ 1 h 173"/>
                      <a:gd name="T62" fmla="*/ 1 w 256"/>
                      <a:gd name="T63" fmla="*/ 1 h 173"/>
                      <a:gd name="T64" fmla="*/ 0 w 256"/>
                      <a:gd name="T65" fmla="*/ 1 h 17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56"/>
                      <a:gd name="T100" fmla="*/ 0 h 173"/>
                      <a:gd name="T101" fmla="*/ 256 w 256"/>
                      <a:gd name="T102" fmla="*/ 173 h 17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56" h="173">
                        <a:moveTo>
                          <a:pt x="0" y="87"/>
                        </a:moveTo>
                        <a:lnTo>
                          <a:pt x="3" y="104"/>
                        </a:lnTo>
                        <a:lnTo>
                          <a:pt x="11" y="120"/>
                        </a:lnTo>
                        <a:lnTo>
                          <a:pt x="22" y="135"/>
                        </a:lnTo>
                        <a:lnTo>
                          <a:pt x="38" y="148"/>
                        </a:lnTo>
                        <a:lnTo>
                          <a:pt x="57" y="158"/>
                        </a:lnTo>
                        <a:lnTo>
                          <a:pt x="79" y="166"/>
                        </a:lnTo>
                        <a:lnTo>
                          <a:pt x="103" y="171"/>
                        </a:lnTo>
                        <a:lnTo>
                          <a:pt x="128" y="173"/>
                        </a:lnTo>
                        <a:lnTo>
                          <a:pt x="154" y="171"/>
                        </a:lnTo>
                        <a:lnTo>
                          <a:pt x="178" y="166"/>
                        </a:lnTo>
                        <a:lnTo>
                          <a:pt x="200" y="158"/>
                        </a:lnTo>
                        <a:lnTo>
                          <a:pt x="218" y="148"/>
                        </a:lnTo>
                        <a:lnTo>
                          <a:pt x="234" y="135"/>
                        </a:lnTo>
                        <a:lnTo>
                          <a:pt x="246" y="120"/>
                        </a:lnTo>
                        <a:lnTo>
                          <a:pt x="254" y="104"/>
                        </a:lnTo>
                        <a:lnTo>
                          <a:pt x="256" y="87"/>
                        </a:lnTo>
                        <a:lnTo>
                          <a:pt x="254" y="70"/>
                        </a:lnTo>
                        <a:lnTo>
                          <a:pt x="246" y="53"/>
                        </a:lnTo>
                        <a:lnTo>
                          <a:pt x="234" y="38"/>
                        </a:lnTo>
                        <a:lnTo>
                          <a:pt x="218" y="25"/>
                        </a:lnTo>
                        <a:lnTo>
                          <a:pt x="200" y="15"/>
                        </a:lnTo>
                        <a:lnTo>
                          <a:pt x="178" y="6"/>
                        </a:lnTo>
                        <a:lnTo>
                          <a:pt x="154" y="2"/>
                        </a:lnTo>
                        <a:lnTo>
                          <a:pt x="128" y="0"/>
                        </a:lnTo>
                        <a:lnTo>
                          <a:pt x="103" y="2"/>
                        </a:lnTo>
                        <a:lnTo>
                          <a:pt x="79" y="6"/>
                        </a:lnTo>
                        <a:lnTo>
                          <a:pt x="57" y="15"/>
                        </a:lnTo>
                        <a:lnTo>
                          <a:pt x="38" y="25"/>
                        </a:lnTo>
                        <a:lnTo>
                          <a:pt x="22" y="38"/>
                        </a:lnTo>
                        <a:lnTo>
                          <a:pt x="11" y="53"/>
                        </a:lnTo>
                        <a:lnTo>
                          <a:pt x="3" y="70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6" name="Freeform 99"/>
                  <p:cNvSpPr>
                    <a:spLocks/>
                  </p:cNvSpPr>
                  <p:nvPr/>
                </p:nvSpPr>
                <p:spPr bwMode="auto">
                  <a:xfrm>
                    <a:off x="388" y="2944"/>
                    <a:ext cx="113" cy="72"/>
                  </a:xfrm>
                  <a:custGeom>
                    <a:avLst/>
                    <a:gdLst>
                      <a:gd name="T0" fmla="*/ 0 w 226"/>
                      <a:gd name="T1" fmla="*/ 0 h 145"/>
                      <a:gd name="T2" fmla="*/ 1 w 226"/>
                      <a:gd name="T3" fmla="*/ 0 h 145"/>
                      <a:gd name="T4" fmla="*/ 1 w 226"/>
                      <a:gd name="T5" fmla="*/ 0 h 145"/>
                      <a:gd name="T6" fmla="*/ 1 w 226"/>
                      <a:gd name="T7" fmla="*/ 0 h 145"/>
                      <a:gd name="T8" fmla="*/ 1 w 226"/>
                      <a:gd name="T9" fmla="*/ 0 h 145"/>
                      <a:gd name="T10" fmla="*/ 1 w 226"/>
                      <a:gd name="T11" fmla="*/ 0 h 145"/>
                      <a:gd name="T12" fmla="*/ 1 w 226"/>
                      <a:gd name="T13" fmla="*/ 0 h 145"/>
                      <a:gd name="T14" fmla="*/ 1 w 226"/>
                      <a:gd name="T15" fmla="*/ 0 h 145"/>
                      <a:gd name="T16" fmla="*/ 1 w 226"/>
                      <a:gd name="T17" fmla="*/ 0 h 145"/>
                      <a:gd name="T18" fmla="*/ 1 w 226"/>
                      <a:gd name="T19" fmla="*/ 0 h 145"/>
                      <a:gd name="T20" fmla="*/ 1 w 226"/>
                      <a:gd name="T21" fmla="*/ 0 h 145"/>
                      <a:gd name="T22" fmla="*/ 1 w 226"/>
                      <a:gd name="T23" fmla="*/ 0 h 145"/>
                      <a:gd name="T24" fmla="*/ 1 w 226"/>
                      <a:gd name="T25" fmla="*/ 0 h 145"/>
                      <a:gd name="T26" fmla="*/ 1 w 226"/>
                      <a:gd name="T27" fmla="*/ 0 h 145"/>
                      <a:gd name="T28" fmla="*/ 1 w 226"/>
                      <a:gd name="T29" fmla="*/ 0 h 145"/>
                      <a:gd name="T30" fmla="*/ 1 w 226"/>
                      <a:gd name="T31" fmla="*/ 0 h 145"/>
                      <a:gd name="T32" fmla="*/ 1 w 226"/>
                      <a:gd name="T33" fmla="*/ 0 h 145"/>
                      <a:gd name="T34" fmla="*/ 1 w 226"/>
                      <a:gd name="T35" fmla="*/ 0 h 145"/>
                      <a:gd name="T36" fmla="*/ 1 w 226"/>
                      <a:gd name="T37" fmla="*/ 0 h 145"/>
                      <a:gd name="T38" fmla="*/ 1 w 226"/>
                      <a:gd name="T39" fmla="*/ 0 h 145"/>
                      <a:gd name="T40" fmla="*/ 1 w 226"/>
                      <a:gd name="T41" fmla="*/ 0 h 145"/>
                      <a:gd name="T42" fmla="*/ 1 w 226"/>
                      <a:gd name="T43" fmla="*/ 0 h 145"/>
                      <a:gd name="T44" fmla="*/ 1 w 226"/>
                      <a:gd name="T45" fmla="*/ 0 h 145"/>
                      <a:gd name="T46" fmla="*/ 1 w 226"/>
                      <a:gd name="T47" fmla="*/ 0 h 145"/>
                      <a:gd name="T48" fmla="*/ 1 w 226"/>
                      <a:gd name="T49" fmla="*/ 0 h 145"/>
                      <a:gd name="T50" fmla="*/ 1 w 226"/>
                      <a:gd name="T51" fmla="*/ 0 h 145"/>
                      <a:gd name="T52" fmla="*/ 1 w 226"/>
                      <a:gd name="T53" fmla="*/ 0 h 145"/>
                      <a:gd name="T54" fmla="*/ 1 w 226"/>
                      <a:gd name="T55" fmla="*/ 0 h 145"/>
                      <a:gd name="T56" fmla="*/ 1 w 226"/>
                      <a:gd name="T57" fmla="*/ 0 h 145"/>
                      <a:gd name="T58" fmla="*/ 1 w 226"/>
                      <a:gd name="T59" fmla="*/ 0 h 145"/>
                      <a:gd name="T60" fmla="*/ 1 w 226"/>
                      <a:gd name="T61" fmla="*/ 0 h 145"/>
                      <a:gd name="T62" fmla="*/ 1 w 226"/>
                      <a:gd name="T63" fmla="*/ 0 h 145"/>
                      <a:gd name="T64" fmla="*/ 0 w 226"/>
                      <a:gd name="T65" fmla="*/ 0 h 14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6"/>
                      <a:gd name="T100" fmla="*/ 0 h 145"/>
                      <a:gd name="T101" fmla="*/ 226 w 226"/>
                      <a:gd name="T102" fmla="*/ 145 h 14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6" h="145">
                        <a:moveTo>
                          <a:pt x="0" y="72"/>
                        </a:moveTo>
                        <a:lnTo>
                          <a:pt x="3" y="57"/>
                        </a:lnTo>
                        <a:lnTo>
                          <a:pt x="10" y="43"/>
                        </a:lnTo>
                        <a:lnTo>
                          <a:pt x="20" y="32"/>
                        </a:lnTo>
                        <a:lnTo>
                          <a:pt x="34" y="20"/>
                        </a:lnTo>
                        <a:lnTo>
                          <a:pt x="50" y="12"/>
                        </a:lnTo>
                        <a:lnTo>
                          <a:pt x="69" y="5"/>
                        </a:lnTo>
                        <a:lnTo>
                          <a:pt x="90" y="1"/>
                        </a:lnTo>
                        <a:lnTo>
                          <a:pt x="113" y="0"/>
                        </a:lnTo>
                        <a:lnTo>
                          <a:pt x="136" y="1"/>
                        </a:lnTo>
                        <a:lnTo>
                          <a:pt x="157" y="5"/>
                        </a:lnTo>
                        <a:lnTo>
                          <a:pt x="177" y="12"/>
                        </a:lnTo>
                        <a:lnTo>
                          <a:pt x="193" y="20"/>
                        </a:lnTo>
                        <a:lnTo>
                          <a:pt x="207" y="32"/>
                        </a:lnTo>
                        <a:lnTo>
                          <a:pt x="217" y="43"/>
                        </a:lnTo>
                        <a:lnTo>
                          <a:pt x="224" y="57"/>
                        </a:lnTo>
                        <a:lnTo>
                          <a:pt x="226" y="72"/>
                        </a:lnTo>
                        <a:lnTo>
                          <a:pt x="224" y="86"/>
                        </a:lnTo>
                        <a:lnTo>
                          <a:pt x="217" y="100"/>
                        </a:lnTo>
                        <a:lnTo>
                          <a:pt x="207" y="112"/>
                        </a:lnTo>
                        <a:lnTo>
                          <a:pt x="193" y="123"/>
                        </a:lnTo>
                        <a:lnTo>
                          <a:pt x="177" y="132"/>
                        </a:lnTo>
                        <a:lnTo>
                          <a:pt x="157" y="139"/>
                        </a:lnTo>
                        <a:lnTo>
                          <a:pt x="136" y="143"/>
                        </a:lnTo>
                        <a:lnTo>
                          <a:pt x="113" y="145"/>
                        </a:lnTo>
                        <a:lnTo>
                          <a:pt x="90" y="143"/>
                        </a:lnTo>
                        <a:lnTo>
                          <a:pt x="69" y="139"/>
                        </a:lnTo>
                        <a:lnTo>
                          <a:pt x="50" y="132"/>
                        </a:lnTo>
                        <a:lnTo>
                          <a:pt x="34" y="123"/>
                        </a:lnTo>
                        <a:lnTo>
                          <a:pt x="20" y="112"/>
                        </a:lnTo>
                        <a:lnTo>
                          <a:pt x="10" y="100"/>
                        </a:lnTo>
                        <a:lnTo>
                          <a:pt x="3" y="86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D6CCB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7" name="Freeform 100"/>
                  <p:cNvSpPr>
                    <a:spLocks/>
                  </p:cNvSpPr>
                  <p:nvPr/>
                </p:nvSpPr>
                <p:spPr bwMode="auto">
                  <a:xfrm>
                    <a:off x="396" y="2950"/>
                    <a:ext cx="96" cy="59"/>
                  </a:xfrm>
                  <a:custGeom>
                    <a:avLst/>
                    <a:gdLst>
                      <a:gd name="T0" fmla="*/ 0 w 191"/>
                      <a:gd name="T1" fmla="*/ 0 h 119"/>
                      <a:gd name="T2" fmla="*/ 1 w 191"/>
                      <a:gd name="T3" fmla="*/ 0 h 119"/>
                      <a:gd name="T4" fmla="*/ 1 w 191"/>
                      <a:gd name="T5" fmla="*/ 0 h 119"/>
                      <a:gd name="T6" fmla="*/ 1 w 191"/>
                      <a:gd name="T7" fmla="*/ 0 h 119"/>
                      <a:gd name="T8" fmla="*/ 1 w 191"/>
                      <a:gd name="T9" fmla="*/ 0 h 119"/>
                      <a:gd name="T10" fmla="*/ 1 w 191"/>
                      <a:gd name="T11" fmla="*/ 0 h 119"/>
                      <a:gd name="T12" fmla="*/ 1 w 191"/>
                      <a:gd name="T13" fmla="*/ 0 h 119"/>
                      <a:gd name="T14" fmla="*/ 1 w 191"/>
                      <a:gd name="T15" fmla="*/ 0 h 119"/>
                      <a:gd name="T16" fmla="*/ 1 w 191"/>
                      <a:gd name="T17" fmla="*/ 0 h 119"/>
                      <a:gd name="T18" fmla="*/ 1 w 191"/>
                      <a:gd name="T19" fmla="*/ 0 h 119"/>
                      <a:gd name="T20" fmla="*/ 1 w 191"/>
                      <a:gd name="T21" fmla="*/ 0 h 119"/>
                      <a:gd name="T22" fmla="*/ 1 w 191"/>
                      <a:gd name="T23" fmla="*/ 0 h 119"/>
                      <a:gd name="T24" fmla="*/ 1 w 191"/>
                      <a:gd name="T25" fmla="*/ 0 h 119"/>
                      <a:gd name="T26" fmla="*/ 1 w 191"/>
                      <a:gd name="T27" fmla="*/ 0 h 119"/>
                      <a:gd name="T28" fmla="*/ 1 w 191"/>
                      <a:gd name="T29" fmla="*/ 0 h 119"/>
                      <a:gd name="T30" fmla="*/ 1 w 191"/>
                      <a:gd name="T31" fmla="*/ 0 h 119"/>
                      <a:gd name="T32" fmla="*/ 1 w 191"/>
                      <a:gd name="T33" fmla="*/ 0 h 119"/>
                      <a:gd name="T34" fmla="*/ 1 w 191"/>
                      <a:gd name="T35" fmla="*/ 0 h 119"/>
                      <a:gd name="T36" fmla="*/ 1 w 191"/>
                      <a:gd name="T37" fmla="*/ 0 h 119"/>
                      <a:gd name="T38" fmla="*/ 1 w 191"/>
                      <a:gd name="T39" fmla="*/ 0 h 119"/>
                      <a:gd name="T40" fmla="*/ 1 w 191"/>
                      <a:gd name="T41" fmla="*/ 0 h 119"/>
                      <a:gd name="T42" fmla="*/ 1 w 191"/>
                      <a:gd name="T43" fmla="*/ 0 h 119"/>
                      <a:gd name="T44" fmla="*/ 1 w 191"/>
                      <a:gd name="T45" fmla="*/ 0 h 119"/>
                      <a:gd name="T46" fmla="*/ 1 w 191"/>
                      <a:gd name="T47" fmla="*/ 0 h 119"/>
                      <a:gd name="T48" fmla="*/ 1 w 191"/>
                      <a:gd name="T49" fmla="*/ 0 h 119"/>
                      <a:gd name="T50" fmla="*/ 1 w 191"/>
                      <a:gd name="T51" fmla="*/ 0 h 119"/>
                      <a:gd name="T52" fmla="*/ 1 w 191"/>
                      <a:gd name="T53" fmla="*/ 0 h 119"/>
                      <a:gd name="T54" fmla="*/ 1 w 191"/>
                      <a:gd name="T55" fmla="*/ 0 h 119"/>
                      <a:gd name="T56" fmla="*/ 1 w 191"/>
                      <a:gd name="T57" fmla="*/ 0 h 119"/>
                      <a:gd name="T58" fmla="*/ 1 w 191"/>
                      <a:gd name="T59" fmla="*/ 0 h 119"/>
                      <a:gd name="T60" fmla="*/ 1 w 191"/>
                      <a:gd name="T61" fmla="*/ 0 h 119"/>
                      <a:gd name="T62" fmla="*/ 1 w 191"/>
                      <a:gd name="T63" fmla="*/ 0 h 119"/>
                      <a:gd name="T64" fmla="*/ 0 w 191"/>
                      <a:gd name="T65" fmla="*/ 0 h 1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1"/>
                      <a:gd name="T100" fmla="*/ 0 h 119"/>
                      <a:gd name="T101" fmla="*/ 191 w 191"/>
                      <a:gd name="T102" fmla="*/ 119 h 11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1" h="119">
                        <a:moveTo>
                          <a:pt x="0" y="60"/>
                        </a:moveTo>
                        <a:lnTo>
                          <a:pt x="2" y="72"/>
                        </a:lnTo>
                        <a:lnTo>
                          <a:pt x="8" y="83"/>
                        </a:lnTo>
                        <a:lnTo>
                          <a:pt x="16" y="92"/>
                        </a:lnTo>
                        <a:lnTo>
                          <a:pt x="27" y="101"/>
                        </a:lnTo>
                        <a:lnTo>
                          <a:pt x="42" y="108"/>
                        </a:lnTo>
                        <a:lnTo>
                          <a:pt x="58" y="114"/>
                        </a:lnTo>
                        <a:lnTo>
                          <a:pt x="76" y="118"/>
                        </a:lnTo>
                        <a:lnTo>
                          <a:pt x="95" y="119"/>
                        </a:lnTo>
                        <a:lnTo>
                          <a:pt x="115" y="118"/>
                        </a:lnTo>
                        <a:lnTo>
                          <a:pt x="132" y="114"/>
                        </a:lnTo>
                        <a:lnTo>
                          <a:pt x="148" y="108"/>
                        </a:lnTo>
                        <a:lnTo>
                          <a:pt x="163" y="101"/>
                        </a:lnTo>
                        <a:lnTo>
                          <a:pt x="175" y="92"/>
                        </a:lnTo>
                        <a:lnTo>
                          <a:pt x="184" y="83"/>
                        </a:lnTo>
                        <a:lnTo>
                          <a:pt x="189" y="72"/>
                        </a:lnTo>
                        <a:lnTo>
                          <a:pt x="191" y="60"/>
                        </a:lnTo>
                        <a:lnTo>
                          <a:pt x="189" y="47"/>
                        </a:lnTo>
                        <a:lnTo>
                          <a:pt x="184" y="37"/>
                        </a:lnTo>
                        <a:lnTo>
                          <a:pt x="175" y="27"/>
                        </a:lnTo>
                        <a:lnTo>
                          <a:pt x="163" y="17"/>
                        </a:lnTo>
                        <a:lnTo>
                          <a:pt x="148" y="11"/>
                        </a:lnTo>
                        <a:lnTo>
                          <a:pt x="132" y="5"/>
                        </a:lnTo>
                        <a:lnTo>
                          <a:pt x="115" y="1"/>
                        </a:lnTo>
                        <a:lnTo>
                          <a:pt x="95" y="0"/>
                        </a:lnTo>
                        <a:lnTo>
                          <a:pt x="76" y="1"/>
                        </a:lnTo>
                        <a:lnTo>
                          <a:pt x="58" y="5"/>
                        </a:lnTo>
                        <a:lnTo>
                          <a:pt x="42" y="11"/>
                        </a:lnTo>
                        <a:lnTo>
                          <a:pt x="27" y="17"/>
                        </a:lnTo>
                        <a:lnTo>
                          <a:pt x="16" y="27"/>
                        </a:lnTo>
                        <a:lnTo>
                          <a:pt x="8" y="37"/>
                        </a:lnTo>
                        <a:lnTo>
                          <a:pt x="2" y="47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CF2D8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8" name="Freeform 101"/>
                  <p:cNvSpPr>
                    <a:spLocks/>
                  </p:cNvSpPr>
                  <p:nvPr/>
                </p:nvSpPr>
                <p:spPr bwMode="auto">
                  <a:xfrm>
                    <a:off x="502" y="2904"/>
                    <a:ext cx="67" cy="36"/>
                  </a:xfrm>
                  <a:custGeom>
                    <a:avLst/>
                    <a:gdLst>
                      <a:gd name="T0" fmla="*/ 1 w 132"/>
                      <a:gd name="T1" fmla="*/ 0 h 73"/>
                      <a:gd name="T2" fmla="*/ 1 w 132"/>
                      <a:gd name="T3" fmla="*/ 0 h 73"/>
                      <a:gd name="T4" fmla="*/ 0 w 132"/>
                      <a:gd name="T5" fmla="*/ 0 h 73"/>
                      <a:gd name="T6" fmla="*/ 0 w 132"/>
                      <a:gd name="T7" fmla="*/ 0 h 73"/>
                      <a:gd name="T8" fmla="*/ 1 w 132"/>
                      <a:gd name="T9" fmla="*/ 0 h 73"/>
                      <a:gd name="T10" fmla="*/ 1 w 132"/>
                      <a:gd name="T11" fmla="*/ 0 h 73"/>
                      <a:gd name="T12" fmla="*/ 1 w 132"/>
                      <a:gd name="T13" fmla="*/ 0 h 73"/>
                      <a:gd name="T14" fmla="*/ 1 w 132"/>
                      <a:gd name="T15" fmla="*/ 0 h 73"/>
                      <a:gd name="T16" fmla="*/ 1 w 132"/>
                      <a:gd name="T17" fmla="*/ 0 h 73"/>
                      <a:gd name="T18" fmla="*/ 1 w 132"/>
                      <a:gd name="T19" fmla="*/ 0 h 73"/>
                      <a:gd name="T20" fmla="*/ 1 w 132"/>
                      <a:gd name="T21" fmla="*/ 0 h 73"/>
                      <a:gd name="T22" fmla="*/ 1 w 132"/>
                      <a:gd name="T23" fmla="*/ 0 h 73"/>
                      <a:gd name="T24" fmla="*/ 1 w 132"/>
                      <a:gd name="T25" fmla="*/ 0 h 73"/>
                      <a:gd name="T26" fmla="*/ 1 w 132"/>
                      <a:gd name="T27" fmla="*/ 0 h 73"/>
                      <a:gd name="T28" fmla="*/ 1 w 132"/>
                      <a:gd name="T29" fmla="*/ 0 h 73"/>
                      <a:gd name="T30" fmla="*/ 1 w 132"/>
                      <a:gd name="T31" fmla="*/ 0 h 73"/>
                      <a:gd name="T32" fmla="*/ 1 w 132"/>
                      <a:gd name="T33" fmla="*/ 0 h 73"/>
                      <a:gd name="T34" fmla="*/ 1 w 132"/>
                      <a:gd name="T35" fmla="*/ 0 h 73"/>
                      <a:gd name="T36" fmla="*/ 1 w 132"/>
                      <a:gd name="T37" fmla="*/ 0 h 73"/>
                      <a:gd name="T38" fmla="*/ 1 w 132"/>
                      <a:gd name="T39" fmla="*/ 0 h 73"/>
                      <a:gd name="T40" fmla="*/ 1 w 132"/>
                      <a:gd name="T41" fmla="*/ 0 h 73"/>
                      <a:gd name="T42" fmla="*/ 1 w 132"/>
                      <a:gd name="T43" fmla="*/ 0 h 73"/>
                      <a:gd name="T44" fmla="*/ 1 w 132"/>
                      <a:gd name="T45" fmla="*/ 0 h 73"/>
                      <a:gd name="T46" fmla="*/ 1 w 132"/>
                      <a:gd name="T47" fmla="*/ 0 h 73"/>
                      <a:gd name="T48" fmla="*/ 1 w 132"/>
                      <a:gd name="T49" fmla="*/ 0 h 73"/>
                      <a:gd name="T50" fmla="*/ 1 w 132"/>
                      <a:gd name="T51" fmla="*/ 0 h 73"/>
                      <a:gd name="T52" fmla="*/ 1 w 132"/>
                      <a:gd name="T53" fmla="*/ 0 h 73"/>
                      <a:gd name="T54" fmla="*/ 1 w 132"/>
                      <a:gd name="T55" fmla="*/ 0 h 73"/>
                      <a:gd name="T56" fmla="*/ 1 w 132"/>
                      <a:gd name="T57" fmla="*/ 0 h 73"/>
                      <a:gd name="T58" fmla="*/ 1 w 132"/>
                      <a:gd name="T59" fmla="*/ 0 h 73"/>
                      <a:gd name="T60" fmla="*/ 1 w 132"/>
                      <a:gd name="T61" fmla="*/ 0 h 73"/>
                      <a:gd name="T62" fmla="*/ 1 w 132"/>
                      <a:gd name="T63" fmla="*/ 0 h 73"/>
                      <a:gd name="T64" fmla="*/ 1 w 132"/>
                      <a:gd name="T65" fmla="*/ 0 h 73"/>
                      <a:gd name="T66" fmla="*/ 1 w 132"/>
                      <a:gd name="T67" fmla="*/ 0 h 7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32"/>
                      <a:gd name="T103" fmla="*/ 0 h 73"/>
                      <a:gd name="T104" fmla="*/ 132 w 132"/>
                      <a:gd name="T105" fmla="*/ 73 h 7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32" h="73">
                        <a:moveTo>
                          <a:pt x="3" y="16"/>
                        </a:moveTo>
                        <a:lnTo>
                          <a:pt x="1" y="17"/>
                        </a:lnTo>
                        <a:lnTo>
                          <a:pt x="0" y="19"/>
                        </a:lnTo>
                        <a:lnTo>
                          <a:pt x="1" y="20"/>
                        </a:lnTo>
                        <a:lnTo>
                          <a:pt x="2" y="21"/>
                        </a:lnTo>
                        <a:lnTo>
                          <a:pt x="6" y="28"/>
                        </a:lnTo>
                        <a:lnTo>
                          <a:pt x="19" y="36"/>
                        </a:lnTo>
                        <a:lnTo>
                          <a:pt x="36" y="44"/>
                        </a:lnTo>
                        <a:lnTo>
                          <a:pt x="56" y="53"/>
                        </a:lnTo>
                        <a:lnTo>
                          <a:pt x="76" y="60"/>
                        </a:lnTo>
                        <a:lnTo>
                          <a:pt x="94" y="67"/>
                        </a:lnTo>
                        <a:lnTo>
                          <a:pt x="108" y="71"/>
                        </a:lnTo>
                        <a:lnTo>
                          <a:pt x="116" y="73"/>
                        </a:lnTo>
                        <a:lnTo>
                          <a:pt x="117" y="73"/>
                        </a:lnTo>
                        <a:lnTo>
                          <a:pt x="119" y="71"/>
                        </a:lnTo>
                        <a:lnTo>
                          <a:pt x="120" y="70"/>
                        </a:lnTo>
                        <a:lnTo>
                          <a:pt x="122" y="69"/>
                        </a:lnTo>
                        <a:lnTo>
                          <a:pt x="125" y="63"/>
                        </a:lnTo>
                        <a:lnTo>
                          <a:pt x="130" y="51"/>
                        </a:lnTo>
                        <a:lnTo>
                          <a:pt x="132" y="36"/>
                        </a:lnTo>
                        <a:lnTo>
                          <a:pt x="129" y="20"/>
                        </a:lnTo>
                        <a:lnTo>
                          <a:pt x="124" y="13"/>
                        </a:lnTo>
                        <a:lnTo>
                          <a:pt x="118" y="8"/>
                        </a:lnTo>
                        <a:lnTo>
                          <a:pt x="109" y="4"/>
                        </a:lnTo>
                        <a:lnTo>
                          <a:pt x="100" y="1"/>
                        </a:lnTo>
                        <a:lnTo>
                          <a:pt x="88" y="0"/>
                        </a:lnTo>
                        <a:lnTo>
                          <a:pt x="78" y="0"/>
                        </a:lnTo>
                        <a:lnTo>
                          <a:pt x="66" y="0"/>
                        </a:lnTo>
                        <a:lnTo>
                          <a:pt x="54" y="1"/>
                        </a:lnTo>
                        <a:lnTo>
                          <a:pt x="42" y="5"/>
                        </a:lnTo>
                        <a:lnTo>
                          <a:pt x="30" y="7"/>
                        </a:lnTo>
                        <a:lnTo>
                          <a:pt x="16" y="12"/>
                        </a:lnTo>
                        <a:lnTo>
                          <a:pt x="3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9" name="Freeform 102"/>
                  <p:cNvSpPr>
                    <a:spLocks/>
                  </p:cNvSpPr>
                  <p:nvPr/>
                </p:nvSpPr>
                <p:spPr bwMode="auto">
                  <a:xfrm>
                    <a:off x="514" y="2912"/>
                    <a:ext cx="47" cy="20"/>
                  </a:xfrm>
                  <a:custGeom>
                    <a:avLst/>
                    <a:gdLst>
                      <a:gd name="T0" fmla="*/ 1 w 94"/>
                      <a:gd name="T1" fmla="*/ 0 h 42"/>
                      <a:gd name="T2" fmla="*/ 1 w 94"/>
                      <a:gd name="T3" fmla="*/ 0 h 42"/>
                      <a:gd name="T4" fmla="*/ 1 w 94"/>
                      <a:gd name="T5" fmla="*/ 0 h 42"/>
                      <a:gd name="T6" fmla="*/ 1 w 94"/>
                      <a:gd name="T7" fmla="*/ 0 h 42"/>
                      <a:gd name="T8" fmla="*/ 1 w 94"/>
                      <a:gd name="T9" fmla="*/ 0 h 42"/>
                      <a:gd name="T10" fmla="*/ 1 w 94"/>
                      <a:gd name="T11" fmla="*/ 0 h 42"/>
                      <a:gd name="T12" fmla="*/ 1 w 94"/>
                      <a:gd name="T13" fmla="*/ 0 h 42"/>
                      <a:gd name="T14" fmla="*/ 1 w 94"/>
                      <a:gd name="T15" fmla="*/ 0 h 42"/>
                      <a:gd name="T16" fmla="*/ 1 w 94"/>
                      <a:gd name="T17" fmla="*/ 0 h 42"/>
                      <a:gd name="T18" fmla="*/ 1 w 94"/>
                      <a:gd name="T19" fmla="*/ 0 h 42"/>
                      <a:gd name="T20" fmla="*/ 1 w 94"/>
                      <a:gd name="T21" fmla="*/ 0 h 42"/>
                      <a:gd name="T22" fmla="*/ 1 w 94"/>
                      <a:gd name="T23" fmla="*/ 0 h 42"/>
                      <a:gd name="T24" fmla="*/ 1 w 94"/>
                      <a:gd name="T25" fmla="*/ 0 h 42"/>
                      <a:gd name="T26" fmla="*/ 1 w 94"/>
                      <a:gd name="T27" fmla="*/ 0 h 42"/>
                      <a:gd name="T28" fmla="*/ 1 w 94"/>
                      <a:gd name="T29" fmla="*/ 0 h 42"/>
                      <a:gd name="T30" fmla="*/ 1 w 94"/>
                      <a:gd name="T31" fmla="*/ 0 h 42"/>
                      <a:gd name="T32" fmla="*/ 1 w 94"/>
                      <a:gd name="T33" fmla="*/ 0 h 42"/>
                      <a:gd name="T34" fmla="*/ 1 w 94"/>
                      <a:gd name="T35" fmla="*/ 0 h 42"/>
                      <a:gd name="T36" fmla="*/ 1 w 94"/>
                      <a:gd name="T37" fmla="*/ 0 h 42"/>
                      <a:gd name="T38" fmla="*/ 1 w 94"/>
                      <a:gd name="T39" fmla="*/ 0 h 42"/>
                      <a:gd name="T40" fmla="*/ 0 w 94"/>
                      <a:gd name="T41" fmla="*/ 0 h 42"/>
                      <a:gd name="T42" fmla="*/ 1 w 94"/>
                      <a:gd name="T43" fmla="*/ 0 h 42"/>
                      <a:gd name="T44" fmla="*/ 1 w 94"/>
                      <a:gd name="T45" fmla="*/ 0 h 42"/>
                      <a:gd name="T46" fmla="*/ 1 w 94"/>
                      <a:gd name="T47" fmla="*/ 0 h 42"/>
                      <a:gd name="T48" fmla="*/ 1 w 94"/>
                      <a:gd name="T49" fmla="*/ 0 h 42"/>
                      <a:gd name="T50" fmla="*/ 1 w 94"/>
                      <a:gd name="T51" fmla="*/ 0 h 42"/>
                      <a:gd name="T52" fmla="*/ 1 w 94"/>
                      <a:gd name="T53" fmla="*/ 0 h 42"/>
                      <a:gd name="T54" fmla="*/ 1 w 94"/>
                      <a:gd name="T55" fmla="*/ 0 h 42"/>
                      <a:gd name="T56" fmla="*/ 1 w 94"/>
                      <a:gd name="T57" fmla="*/ 0 h 4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94"/>
                      <a:gd name="T88" fmla="*/ 0 h 42"/>
                      <a:gd name="T89" fmla="*/ 94 w 94"/>
                      <a:gd name="T90" fmla="*/ 42 h 4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94" h="42">
                        <a:moveTo>
                          <a:pt x="74" y="1"/>
                        </a:moveTo>
                        <a:lnTo>
                          <a:pt x="80" y="4"/>
                        </a:lnTo>
                        <a:lnTo>
                          <a:pt x="86" y="5"/>
                        </a:lnTo>
                        <a:lnTo>
                          <a:pt x="89" y="8"/>
                        </a:lnTo>
                        <a:lnTo>
                          <a:pt x="92" y="12"/>
                        </a:lnTo>
                        <a:lnTo>
                          <a:pt x="93" y="14"/>
                        </a:lnTo>
                        <a:lnTo>
                          <a:pt x="93" y="15"/>
                        </a:lnTo>
                        <a:lnTo>
                          <a:pt x="94" y="17"/>
                        </a:lnTo>
                        <a:lnTo>
                          <a:pt x="94" y="20"/>
                        </a:lnTo>
                        <a:lnTo>
                          <a:pt x="94" y="25"/>
                        </a:lnTo>
                        <a:lnTo>
                          <a:pt x="92" y="31"/>
                        </a:lnTo>
                        <a:lnTo>
                          <a:pt x="91" y="37"/>
                        </a:lnTo>
                        <a:lnTo>
                          <a:pt x="88" y="42"/>
                        </a:lnTo>
                        <a:lnTo>
                          <a:pt x="80" y="40"/>
                        </a:lnTo>
                        <a:lnTo>
                          <a:pt x="70" y="37"/>
                        </a:lnTo>
                        <a:lnTo>
                          <a:pt x="57" y="33"/>
                        </a:lnTo>
                        <a:lnTo>
                          <a:pt x="46" y="29"/>
                        </a:lnTo>
                        <a:lnTo>
                          <a:pt x="33" y="24"/>
                        </a:lnTo>
                        <a:lnTo>
                          <a:pt x="20" y="20"/>
                        </a:lnTo>
                        <a:lnTo>
                          <a:pt x="9" y="15"/>
                        </a:lnTo>
                        <a:lnTo>
                          <a:pt x="0" y="10"/>
                        </a:lnTo>
                        <a:lnTo>
                          <a:pt x="10" y="8"/>
                        </a:lnTo>
                        <a:lnTo>
                          <a:pt x="20" y="6"/>
                        </a:lnTo>
                        <a:lnTo>
                          <a:pt x="30" y="4"/>
                        </a:lnTo>
                        <a:lnTo>
                          <a:pt x="39" y="2"/>
                        </a:lnTo>
                        <a:lnTo>
                          <a:pt x="48" y="1"/>
                        </a:lnTo>
                        <a:lnTo>
                          <a:pt x="57" y="0"/>
                        </a:lnTo>
                        <a:lnTo>
                          <a:pt x="66" y="0"/>
                        </a:lnTo>
                        <a:lnTo>
                          <a:pt x="74" y="1"/>
                        </a:lnTo>
                        <a:close/>
                      </a:path>
                    </a:pathLst>
                  </a:custGeom>
                  <a:solidFill>
                    <a:srgbClr val="44A8B5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0" name="Freeform 103"/>
                  <p:cNvSpPr>
                    <a:spLocks/>
                  </p:cNvSpPr>
                  <p:nvPr/>
                </p:nvSpPr>
                <p:spPr bwMode="auto">
                  <a:xfrm>
                    <a:off x="461" y="2950"/>
                    <a:ext cx="17" cy="62"/>
                  </a:xfrm>
                  <a:custGeom>
                    <a:avLst/>
                    <a:gdLst>
                      <a:gd name="T0" fmla="*/ 1 w 33"/>
                      <a:gd name="T1" fmla="*/ 1 h 123"/>
                      <a:gd name="T2" fmla="*/ 1 w 33"/>
                      <a:gd name="T3" fmla="*/ 1 h 123"/>
                      <a:gd name="T4" fmla="*/ 1 w 33"/>
                      <a:gd name="T5" fmla="*/ 1 h 123"/>
                      <a:gd name="T6" fmla="*/ 1 w 33"/>
                      <a:gd name="T7" fmla="*/ 1 h 123"/>
                      <a:gd name="T8" fmla="*/ 1 w 33"/>
                      <a:gd name="T9" fmla="*/ 1 h 123"/>
                      <a:gd name="T10" fmla="*/ 1 w 33"/>
                      <a:gd name="T11" fmla="*/ 1 h 123"/>
                      <a:gd name="T12" fmla="*/ 1 w 33"/>
                      <a:gd name="T13" fmla="*/ 1 h 123"/>
                      <a:gd name="T14" fmla="*/ 1 w 33"/>
                      <a:gd name="T15" fmla="*/ 1 h 123"/>
                      <a:gd name="T16" fmla="*/ 1 w 33"/>
                      <a:gd name="T17" fmla="*/ 1 h 123"/>
                      <a:gd name="T18" fmla="*/ 1 w 33"/>
                      <a:gd name="T19" fmla="*/ 1 h 123"/>
                      <a:gd name="T20" fmla="*/ 1 w 33"/>
                      <a:gd name="T21" fmla="*/ 1 h 123"/>
                      <a:gd name="T22" fmla="*/ 1 w 33"/>
                      <a:gd name="T23" fmla="*/ 1 h 123"/>
                      <a:gd name="T24" fmla="*/ 1 w 33"/>
                      <a:gd name="T25" fmla="*/ 1 h 123"/>
                      <a:gd name="T26" fmla="*/ 1 w 33"/>
                      <a:gd name="T27" fmla="*/ 1 h 123"/>
                      <a:gd name="T28" fmla="*/ 1 w 33"/>
                      <a:gd name="T29" fmla="*/ 1 h 123"/>
                      <a:gd name="T30" fmla="*/ 1 w 33"/>
                      <a:gd name="T31" fmla="*/ 1 h 123"/>
                      <a:gd name="T32" fmla="*/ 0 w 33"/>
                      <a:gd name="T33" fmla="*/ 1 h 123"/>
                      <a:gd name="T34" fmla="*/ 1 w 33"/>
                      <a:gd name="T35" fmla="*/ 1 h 123"/>
                      <a:gd name="T36" fmla="*/ 1 w 33"/>
                      <a:gd name="T37" fmla="*/ 1 h 123"/>
                      <a:gd name="T38" fmla="*/ 1 w 33"/>
                      <a:gd name="T39" fmla="*/ 1 h 123"/>
                      <a:gd name="T40" fmla="*/ 1 w 33"/>
                      <a:gd name="T41" fmla="*/ 1 h 123"/>
                      <a:gd name="T42" fmla="*/ 1 w 33"/>
                      <a:gd name="T43" fmla="*/ 1 h 123"/>
                      <a:gd name="T44" fmla="*/ 1 w 33"/>
                      <a:gd name="T45" fmla="*/ 1 h 123"/>
                      <a:gd name="T46" fmla="*/ 1 w 33"/>
                      <a:gd name="T47" fmla="*/ 1 h 123"/>
                      <a:gd name="T48" fmla="*/ 1 w 33"/>
                      <a:gd name="T49" fmla="*/ 1 h 123"/>
                      <a:gd name="T50" fmla="*/ 1 w 33"/>
                      <a:gd name="T51" fmla="*/ 1 h 123"/>
                      <a:gd name="T52" fmla="*/ 1 w 33"/>
                      <a:gd name="T53" fmla="*/ 1 h 123"/>
                      <a:gd name="T54" fmla="*/ 1 w 33"/>
                      <a:gd name="T55" fmla="*/ 1 h 123"/>
                      <a:gd name="T56" fmla="*/ 1 w 33"/>
                      <a:gd name="T57" fmla="*/ 1 h 123"/>
                      <a:gd name="T58" fmla="*/ 1 w 33"/>
                      <a:gd name="T59" fmla="*/ 1 h 123"/>
                      <a:gd name="T60" fmla="*/ 1 w 33"/>
                      <a:gd name="T61" fmla="*/ 1 h 123"/>
                      <a:gd name="T62" fmla="*/ 1 w 33"/>
                      <a:gd name="T63" fmla="*/ 1 h 123"/>
                      <a:gd name="T64" fmla="*/ 1 w 33"/>
                      <a:gd name="T65" fmla="*/ 1 h 123"/>
                      <a:gd name="T66" fmla="*/ 1 w 33"/>
                      <a:gd name="T67" fmla="*/ 1 h 123"/>
                      <a:gd name="T68" fmla="*/ 1 w 33"/>
                      <a:gd name="T69" fmla="*/ 1 h 123"/>
                      <a:gd name="T70" fmla="*/ 1 w 33"/>
                      <a:gd name="T71" fmla="*/ 0 h 123"/>
                      <a:gd name="T72" fmla="*/ 1 w 33"/>
                      <a:gd name="T73" fmla="*/ 1 h 12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"/>
                      <a:gd name="T112" fmla="*/ 0 h 123"/>
                      <a:gd name="T113" fmla="*/ 33 w 33"/>
                      <a:gd name="T114" fmla="*/ 123 h 12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" h="123">
                        <a:moveTo>
                          <a:pt x="9" y="4"/>
                        </a:moveTo>
                        <a:lnTo>
                          <a:pt x="11" y="7"/>
                        </a:lnTo>
                        <a:lnTo>
                          <a:pt x="16" y="16"/>
                        </a:lnTo>
                        <a:lnTo>
                          <a:pt x="21" y="26"/>
                        </a:lnTo>
                        <a:lnTo>
                          <a:pt x="23" y="31"/>
                        </a:lnTo>
                        <a:lnTo>
                          <a:pt x="19" y="36"/>
                        </a:lnTo>
                        <a:lnTo>
                          <a:pt x="12" y="44"/>
                        </a:lnTo>
                        <a:lnTo>
                          <a:pt x="7" y="51"/>
                        </a:lnTo>
                        <a:lnTo>
                          <a:pt x="4" y="54"/>
                        </a:lnTo>
                        <a:lnTo>
                          <a:pt x="7" y="58"/>
                        </a:lnTo>
                        <a:lnTo>
                          <a:pt x="12" y="64"/>
                        </a:lnTo>
                        <a:lnTo>
                          <a:pt x="18" y="72"/>
                        </a:lnTo>
                        <a:lnTo>
                          <a:pt x="23" y="77"/>
                        </a:lnTo>
                        <a:lnTo>
                          <a:pt x="17" y="82"/>
                        </a:lnTo>
                        <a:lnTo>
                          <a:pt x="10" y="88"/>
                        </a:lnTo>
                        <a:lnTo>
                          <a:pt x="3" y="93"/>
                        </a:lnTo>
                        <a:lnTo>
                          <a:pt x="0" y="96"/>
                        </a:lnTo>
                        <a:lnTo>
                          <a:pt x="15" y="123"/>
                        </a:lnTo>
                        <a:lnTo>
                          <a:pt x="21" y="120"/>
                        </a:lnTo>
                        <a:lnTo>
                          <a:pt x="19" y="118"/>
                        </a:lnTo>
                        <a:lnTo>
                          <a:pt x="16" y="111"/>
                        </a:lnTo>
                        <a:lnTo>
                          <a:pt x="11" y="104"/>
                        </a:lnTo>
                        <a:lnTo>
                          <a:pt x="9" y="98"/>
                        </a:lnTo>
                        <a:lnTo>
                          <a:pt x="15" y="93"/>
                        </a:lnTo>
                        <a:lnTo>
                          <a:pt x="23" y="87"/>
                        </a:lnTo>
                        <a:lnTo>
                          <a:pt x="30" y="81"/>
                        </a:lnTo>
                        <a:lnTo>
                          <a:pt x="33" y="78"/>
                        </a:lnTo>
                        <a:lnTo>
                          <a:pt x="31" y="75"/>
                        </a:lnTo>
                        <a:lnTo>
                          <a:pt x="25" y="68"/>
                        </a:lnTo>
                        <a:lnTo>
                          <a:pt x="18" y="60"/>
                        </a:lnTo>
                        <a:lnTo>
                          <a:pt x="14" y="54"/>
                        </a:lnTo>
                        <a:lnTo>
                          <a:pt x="18" y="50"/>
                        </a:lnTo>
                        <a:lnTo>
                          <a:pt x="24" y="42"/>
                        </a:lnTo>
                        <a:lnTo>
                          <a:pt x="30" y="36"/>
                        </a:lnTo>
                        <a:lnTo>
                          <a:pt x="32" y="32"/>
                        </a:lnTo>
                        <a:lnTo>
                          <a:pt x="16" y="0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D6CCB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1" name="Freeform 104"/>
                  <p:cNvSpPr>
                    <a:spLocks/>
                  </p:cNvSpPr>
                  <p:nvPr/>
                </p:nvSpPr>
                <p:spPr bwMode="auto">
                  <a:xfrm>
                    <a:off x="444" y="2950"/>
                    <a:ext cx="17" cy="62"/>
                  </a:xfrm>
                  <a:custGeom>
                    <a:avLst/>
                    <a:gdLst>
                      <a:gd name="T0" fmla="*/ 0 w 35"/>
                      <a:gd name="T1" fmla="*/ 1 h 123"/>
                      <a:gd name="T2" fmla="*/ 0 w 35"/>
                      <a:gd name="T3" fmla="*/ 1 h 123"/>
                      <a:gd name="T4" fmla="*/ 0 w 35"/>
                      <a:gd name="T5" fmla="*/ 1 h 123"/>
                      <a:gd name="T6" fmla="*/ 0 w 35"/>
                      <a:gd name="T7" fmla="*/ 1 h 123"/>
                      <a:gd name="T8" fmla="*/ 0 w 35"/>
                      <a:gd name="T9" fmla="*/ 1 h 123"/>
                      <a:gd name="T10" fmla="*/ 0 w 35"/>
                      <a:gd name="T11" fmla="*/ 1 h 123"/>
                      <a:gd name="T12" fmla="*/ 0 w 35"/>
                      <a:gd name="T13" fmla="*/ 1 h 123"/>
                      <a:gd name="T14" fmla="*/ 0 w 35"/>
                      <a:gd name="T15" fmla="*/ 1 h 123"/>
                      <a:gd name="T16" fmla="*/ 0 w 35"/>
                      <a:gd name="T17" fmla="*/ 1 h 123"/>
                      <a:gd name="T18" fmla="*/ 0 w 35"/>
                      <a:gd name="T19" fmla="*/ 1 h 123"/>
                      <a:gd name="T20" fmla="*/ 0 w 35"/>
                      <a:gd name="T21" fmla="*/ 1 h 123"/>
                      <a:gd name="T22" fmla="*/ 0 w 35"/>
                      <a:gd name="T23" fmla="*/ 1 h 123"/>
                      <a:gd name="T24" fmla="*/ 0 w 35"/>
                      <a:gd name="T25" fmla="*/ 1 h 123"/>
                      <a:gd name="T26" fmla="*/ 0 w 35"/>
                      <a:gd name="T27" fmla="*/ 1 h 123"/>
                      <a:gd name="T28" fmla="*/ 0 w 35"/>
                      <a:gd name="T29" fmla="*/ 1 h 123"/>
                      <a:gd name="T30" fmla="*/ 0 w 35"/>
                      <a:gd name="T31" fmla="*/ 1 h 123"/>
                      <a:gd name="T32" fmla="*/ 0 w 35"/>
                      <a:gd name="T33" fmla="*/ 1 h 123"/>
                      <a:gd name="T34" fmla="*/ 0 w 35"/>
                      <a:gd name="T35" fmla="*/ 1 h 123"/>
                      <a:gd name="T36" fmla="*/ 0 w 35"/>
                      <a:gd name="T37" fmla="*/ 1 h 123"/>
                      <a:gd name="T38" fmla="*/ 0 w 35"/>
                      <a:gd name="T39" fmla="*/ 1 h 123"/>
                      <a:gd name="T40" fmla="*/ 0 w 35"/>
                      <a:gd name="T41" fmla="*/ 1 h 123"/>
                      <a:gd name="T42" fmla="*/ 0 w 35"/>
                      <a:gd name="T43" fmla="*/ 1 h 123"/>
                      <a:gd name="T44" fmla="*/ 0 w 35"/>
                      <a:gd name="T45" fmla="*/ 1 h 123"/>
                      <a:gd name="T46" fmla="*/ 0 w 35"/>
                      <a:gd name="T47" fmla="*/ 1 h 123"/>
                      <a:gd name="T48" fmla="*/ 0 w 35"/>
                      <a:gd name="T49" fmla="*/ 1 h 123"/>
                      <a:gd name="T50" fmla="*/ 0 w 35"/>
                      <a:gd name="T51" fmla="*/ 1 h 123"/>
                      <a:gd name="T52" fmla="*/ 0 w 35"/>
                      <a:gd name="T53" fmla="*/ 1 h 123"/>
                      <a:gd name="T54" fmla="*/ 0 w 35"/>
                      <a:gd name="T55" fmla="*/ 1 h 123"/>
                      <a:gd name="T56" fmla="*/ 0 w 35"/>
                      <a:gd name="T57" fmla="*/ 1 h 123"/>
                      <a:gd name="T58" fmla="*/ 0 w 35"/>
                      <a:gd name="T59" fmla="*/ 1 h 123"/>
                      <a:gd name="T60" fmla="*/ 0 w 35"/>
                      <a:gd name="T61" fmla="*/ 1 h 123"/>
                      <a:gd name="T62" fmla="*/ 0 w 35"/>
                      <a:gd name="T63" fmla="*/ 1 h 123"/>
                      <a:gd name="T64" fmla="*/ 0 w 35"/>
                      <a:gd name="T65" fmla="*/ 1 h 123"/>
                      <a:gd name="T66" fmla="*/ 0 w 35"/>
                      <a:gd name="T67" fmla="*/ 1 h 123"/>
                      <a:gd name="T68" fmla="*/ 0 w 35"/>
                      <a:gd name="T69" fmla="*/ 1 h 123"/>
                      <a:gd name="T70" fmla="*/ 0 w 35"/>
                      <a:gd name="T71" fmla="*/ 0 h 123"/>
                      <a:gd name="T72" fmla="*/ 0 w 35"/>
                      <a:gd name="T73" fmla="*/ 1 h 12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5"/>
                      <a:gd name="T112" fmla="*/ 0 h 123"/>
                      <a:gd name="T113" fmla="*/ 35 w 35"/>
                      <a:gd name="T114" fmla="*/ 123 h 12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5" h="123">
                        <a:moveTo>
                          <a:pt x="11" y="4"/>
                        </a:moveTo>
                        <a:lnTo>
                          <a:pt x="13" y="7"/>
                        </a:lnTo>
                        <a:lnTo>
                          <a:pt x="16" y="16"/>
                        </a:lnTo>
                        <a:lnTo>
                          <a:pt x="21" y="26"/>
                        </a:lnTo>
                        <a:lnTo>
                          <a:pt x="24" y="31"/>
                        </a:lnTo>
                        <a:lnTo>
                          <a:pt x="21" y="36"/>
                        </a:lnTo>
                        <a:lnTo>
                          <a:pt x="14" y="44"/>
                        </a:lnTo>
                        <a:lnTo>
                          <a:pt x="7" y="51"/>
                        </a:lnTo>
                        <a:lnTo>
                          <a:pt x="5" y="54"/>
                        </a:lnTo>
                        <a:lnTo>
                          <a:pt x="7" y="58"/>
                        </a:lnTo>
                        <a:lnTo>
                          <a:pt x="13" y="64"/>
                        </a:lnTo>
                        <a:lnTo>
                          <a:pt x="19" y="72"/>
                        </a:lnTo>
                        <a:lnTo>
                          <a:pt x="23" y="77"/>
                        </a:lnTo>
                        <a:lnTo>
                          <a:pt x="18" y="82"/>
                        </a:lnTo>
                        <a:lnTo>
                          <a:pt x="11" y="88"/>
                        </a:lnTo>
                        <a:lnTo>
                          <a:pt x="4" y="93"/>
                        </a:lnTo>
                        <a:lnTo>
                          <a:pt x="0" y="96"/>
                        </a:lnTo>
                        <a:lnTo>
                          <a:pt x="15" y="123"/>
                        </a:lnTo>
                        <a:lnTo>
                          <a:pt x="22" y="120"/>
                        </a:lnTo>
                        <a:lnTo>
                          <a:pt x="21" y="118"/>
                        </a:lnTo>
                        <a:lnTo>
                          <a:pt x="18" y="111"/>
                        </a:lnTo>
                        <a:lnTo>
                          <a:pt x="13" y="104"/>
                        </a:lnTo>
                        <a:lnTo>
                          <a:pt x="11" y="98"/>
                        </a:lnTo>
                        <a:lnTo>
                          <a:pt x="16" y="93"/>
                        </a:lnTo>
                        <a:lnTo>
                          <a:pt x="24" y="87"/>
                        </a:lnTo>
                        <a:lnTo>
                          <a:pt x="31" y="81"/>
                        </a:lnTo>
                        <a:lnTo>
                          <a:pt x="35" y="78"/>
                        </a:lnTo>
                        <a:lnTo>
                          <a:pt x="32" y="75"/>
                        </a:lnTo>
                        <a:lnTo>
                          <a:pt x="27" y="68"/>
                        </a:lnTo>
                        <a:lnTo>
                          <a:pt x="20" y="60"/>
                        </a:lnTo>
                        <a:lnTo>
                          <a:pt x="15" y="54"/>
                        </a:lnTo>
                        <a:lnTo>
                          <a:pt x="20" y="50"/>
                        </a:lnTo>
                        <a:lnTo>
                          <a:pt x="26" y="42"/>
                        </a:lnTo>
                        <a:lnTo>
                          <a:pt x="31" y="36"/>
                        </a:lnTo>
                        <a:lnTo>
                          <a:pt x="34" y="32"/>
                        </a:lnTo>
                        <a:lnTo>
                          <a:pt x="18" y="0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D6CCB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2" name="Freeform 105"/>
                  <p:cNvSpPr>
                    <a:spLocks/>
                  </p:cNvSpPr>
                  <p:nvPr/>
                </p:nvSpPr>
                <p:spPr bwMode="auto">
                  <a:xfrm>
                    <a:off x="427" y="2950"/>
                    <a:ext cx="17" cy="62"/>
                  </a:xfrm>
                  <a:custGeom>
                    <a:avLst/>
                    <a:gdLst>
                      <a:gd name="T0" fmla="*/ 1 w 33"/>
                      <a:gd name="T1" fmla="*/ 1 h 123"/>
                      <a:gd name="T2" fmla="*/ 1 w 33"/>
                      <a:gd name="T3" fmla="*/ 1 h 123"/>
                      <a:gd name="T4" fmla="*/ 1 w 33"/>
                      <a:gd name="T5" fmla="*/ 1 h 123"/>
                      <a:gd name="T6" fmla="*/ 1 w 33"/>
                      <a:gd name="T7" fmla="*/ 1 h 123"/>
                      <a:gd name="T8" fmla="*/ 1 w 33"/>
                      <a:gd name="T9" fmla="*/ 1 h 123"/>
                      <a:gd name="T10" fmla="*/ 1 w 33"/>
                      <a:gd name="T11" fmla="*/ 1 h 123"/>
                      <a:gd name="T12" fmla="*/ 1 w 33"/>
                      <a:gd name="T13" fmla="*/ 1 h 123"/>
                      <a:gd name="T14" fmla="*/ 1 w 33"/>
                      <a:gd name="T15" fmla="*/ 1 h 123"/>
                      <a:gd name="T16" fmla="*/ 1 w 33"/>
                      <a:gd name="T17" fmla="*/ 1 h 123"/>
                      <a:gd name="T18" fmla="*/ 1 w 33"/>
                      <a:gd name="T19" fmla="*/ 1 h 123"/>
                      <a:gd name="T20" fmla="*/ 1 w 33"/>
                      <a:gd name="T21" fmla="*/ 1 h 123"/>
                      <a:gd name="T22" fmla="*/ 1 w 33"/>
                      <a:gd name="T23" fmla="*/ 1 h 123"/>
                      <a:gd name="T24" fmla="*/ 1 w 33"/>
                      <a:gd name="T25" fmla="*/ 1 h 123"/>
                      <a:gd name="T26" fmla="*/ 1 w 33"/>
                      <a:gd name="T27" fmla="*/ 1 h 123"/>
                      <a:gd name="T28" fmla="*/ 1 w 33"/>
                      <a:gd name="T29" fmla="*/ 1 h 123"/>
                      <a:gd name="T30" fmla="*/ 1 w 33"/>
                      <a:gd name="T31" fmla="*/ 1 h 123"/>
                      <a:gd name="T32" fmla="*/ 0 w 33"/>
                      <a:gd name="T33" fmla="*/ 1 h 123"/>
                      <a:gd name="T34" fmla="*/ 1 w 33"/>
                      <a:gd name="T35" fmla="*/ 1 h 123"/>
                      <a:gd name="T36" fmla="*/ 1 w 33"/>
                      <a:gd name="T37" fmla="*/ 1 h 123"/>
                      <a:gd name="T38" fmla="*/ 1 w 33"/>
                      <a:gd name="T39" fmla="*/ 1 h 123"/>
                      <a:gd name="T40" fmla="*/ 1 w 33"/>
                      <a:gd name="T41" fmla="*/ 1 h 123"/>
                      <a:gd name="T42" fmla="*/ 1 w 33"/>
                      <a:gd name="T43" fmla="*/ 1 h 123"/>
                      <a:gd name="T44" fmla="*/ 1 w 33"/>
                      <a:gd name="T45" fmla="*/ 1 h 123"/>
                      <a:gd name="T46" fmla="*/ 1 w 33"/>
                      <a:gd name="T47" fmla="*/ 1 h 123"/>
                      <a:gd name="T48" fmla="*/ 1 w 33"/>
                      <a:gd name="T49" fmla="*/ 1 h 123"/>
                      <a:gd name="T50" fmla="*/ 1 w 33"/>
                      <a:gd name="T51" fmla="*/ 1 h 123"/>
                      <a:gd name="T52" fmla="*/ 1 w 33"/>
                      <a:gd name="T53" fmla="*/ 1 h 123"/>
                      <a:gd name="T54" fmla="*/ 1 w 33"/>
                      <a:gd name="T55" fmla="*/ 1 h 123"/>
                      <a:gd name="T56" fmla="*/ 1 w 33"/>
                      <a:gd name="T57" fmla="*/ 1 h 123"/>
                      <a:gd name="T58" fmla="*/ 1 w 33"/>
                      <a:gd name="T59" fmla="*/ 1 h 123"/>
                      <a:gd name="T60" fmla="*/ 1 w 33"/>
                      <a:gd name="T61" fmla="*/ 1 h 123"/>
                      <a:gd name="T62" fmla="*/ 1 w 33"/>
                      <a:gd name="T63" fmla="*/ 1 h 123"/>
                      <a:gd name="T64" fmla="*/ 1 w 33"/>
                      <a:gd name="T65" fmla="*/ 1 h 123"/>
                      <a:gd name="T66" fmla="*/ 1 w 33"/>
                      <a:gd name="T67" fmla="*/ 1 h 123"/>
                      <a:gd name="T68" fmla="*/ 1 w 33"/>
                      <a:gd name="T69" fmla="*/ 1 h 123"/>
                      <a:gd name="T70" fmla="*/ 1 w 33"/>
                      <a:gd name="T71" fmla="*/ 0 h 123"/>
                      <a:gd name="T72" fmla="*/ 1 w 33"/>
                      <a:gd name="T73" fmla="*/ 1 h 12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"/>
                      <a:gd name="T112" fmla="*/ 0 h 123"/>
                      <a:gd name="T113" fmla="*/ 33 w 33"/>
                      <a:gd name="T114" fmla="*/ 123 h 12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" h="123">
                        <a:moveTo>
                          <a:pt x="9" y="4"/>
                        </a:moveTo>
                        <a:lnTo>
                          <a:pt x="11" y="7"/>
                        </a:lnTo>
                        <a:lnTo>
                          <a:pt x="16" y="16"/>
                        </a:lnTo>
                        <a:lnTo>
                          <a:pt x="21" y="26"/>
                        </a:lnTo>
                        <a:lnTo>
                          <a:pt x="24" y="31"/>
                        </a:lnTo>
                        <a:lnTo>
                          <a:pt x="19" y="36"/>
                        </a:lnTo>
                        <a:lnTo>
                          <a:pt x="13" y="44"/>
                        </a:lnTo>
                        <a:lnTo>
                          <a:pt x="7" y="51"/>
                        </a:lnTo>
                        <a:lnTo>
                          <a:pt x="4" y="54"/>
                        </a:lnTo>
                        <a:lnTo>
                          <a:pt x="7" y="58"/>
                        </a:lnTo>
                        <a:lnTo>
                          <a:pt x="13" y="64"/>
                        </a:lnTo>
                        <a:lnTo>
                          <a:pt x="18" y="72"/>
                        </a:lnTo>
                        <a:lnTo>
                          <a:pt x="23" y="77"/>
                        </a:lnTo>
                        <a:lnTo>
                          <a:pt x="17" y="82"/>
                        </a:lnTo>
                        <a:lnTo>
                          <a:pt x="10" y="88"/>
                        </a:lnTo>
                        <a:lnTo>
                          <a:pt x="3" y="93"/>
                        </a:lnTo>
                        <a:lnTo>
                          <a:pt x="0" y="96"/>
                        </a:lnTo>
                        <a:lnTo>
                          <a:pt x="15" y="123"/>
                        </a:lnTo>
                        <a:lnTo>
                          <a:pt x="22" y="120"/>
                        </a:lnTo>
                        <a:lnTo>
                          <a:pt x="21" y="118"/>
                        </a:lnTo>
                        <a:lnTo>
                          <a:pt x="16" y="111"/>
                        </a:lnTo>
                        <a:lnTo>
                          <a:pt x="13" y="104"/>
                        </a:lnTo>
                        <a:lnTo>
                          <a:pt x="9" y="98"/>
                        </a:lnTo>
                        <a:lnTo>
                          <a:pt x="15" y="93"/>
                        </a:lnTo>
                        <a:lnTo>
                          <a:pt x="23" y="87"/>
                        </a:lnTo>
                        <a:lnTo>
                          <a:pt x="30" y="81"/>
                        </a:lnTo>
                        <a:lnTo>
                          <a:pt x="33" y="78"/>
                        </a:lnTo>
                        <a:lnTo>
                          <a:pt x="31" y="75"/>
                        </a:lnTo>
                        <a:lnTo>
                          <a:pt x="25" y="68"/>
                        </a:lnTo>
                        <a:lnTo>
                          <a:pt x="18" y="60"/>
                        </a:lnTo>
                        <a:lnTo>
                          <a:pt x="15" y="54"/>
                        </a:lnTo>
                        <a:lnTo>
                          <a:pt x="18" y="50"/>
                        </a:lnTo>
                        <a:lnTo>
                          <a:pt x="24" y="42"/>
                        </a:lnTo>
                        <a:lnTo>
                          <a:pt x="30" y="36"/>
                        </a:lnTo>
                        <a:lnTo>
                          <a:pt x="32" y="32"/>
                        </a:lnTo>
                        <a:lnTo>
                          <a:pt x="16" y="0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D6CCB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3" name="Freeform 106"/>
                  <p:cNvSpPr>
                    <a:spLocks/>
                  </p:cNvSpPr>
                  <p:nvPr/>
                </p:nvSpPr>
                <p:spPr bwMode="auto">
                  <a:xfrm>
                    <a:off x="410" y="2950"/>
                    <a:ext cx="17" cy="62"/>
                  </a:xfrm>
                  <a:custGeom>
                    <a:avLst/>
                    <a:gdLst>
                      <a:gd name="T0" fmla="*/ 0 w 35"/>
                      <a:gd name="T1" fmla="*/ 1 h 123"/>
                      <a:gd name="T2" fmla="*/ 0 w 35"/>
                      <a:gd name="T3" fmla="*/ 1 h 123"/>
                      <a:gd name="T4" fmla="*/ 0 w 35"/>
                      <a:gd name="T5" fmla="*/ 1 h 123"/>
                      <a:gd name="T6" fmla="*/ 0 w 35"/>
                      <a:gd name="T7" fmla="*/ 1 h 123"/>
                      <a:gd name="T8" fmla="*/ 0 w 35"/>
                      <a:gd name="T9" fmla="*/ 1 h 123"/>
                      <a:gd name="T10" fmla="*/ 0 w 35"/>
                      <a:gd name="T11" fmla="*/ 1 h 123"/>
                      <a:gd name="T12" fmla="*/ 0 w 35"/>
                      <a:gd name="T13" fmla="*/ 1 h 123"/>
                      <a:gd name="T14" fmla="*/ 0 w 35"/>
                      <a:gd name="T15" fmla="*/ 1 h 123"/>
                      <a:gd name="T16" fmla="*/ 0 w 35"/>
                      <a:gd name="T17" fmla="*/ 1 h 123"/>
                      <a:gd name="T18" fmla="*/ 0 w 35"/>
                      <a:gd name="T19" fmla="*/ 1 h 123"/>
                      <a:gd name="T20" fmla="*/ 0 w 35"/>
                      <a:gd name="T21" fmla="*/ 1 h 123"/>
                      <a:gd name="T22" fmla="*/ 0 w 35"/>
                      <a:gd name="T23" fmla="*/ 1 h 123"/>
                      <a:gd name="T24" fmla="*/ 0 w 35"/>
                      <a:gd name="T25" fmla="*/ 1 h 123"/>
                      <a:gd name="T26" fmla="*/ 0 w 35"/>
                      <a:gd name="T27" fmla="*/ 1 h 123"/>
                      <a:gd name="T28" fmla="*/ 0 w 35"/>
                      <a:gd name="T29" fmla="*/ 1 h 123"/>
                      <a:gd name="T30" fmla="*/ 0 w 35"/>
                      <a:gd name="T31" fmla="*/ 1 h 123"/>
                      <a:gd name="T32" fmla="*/ 0 w 35"/>
                      <a:gd name="T33" fmla="*/ 1 h 123"/>
                      <a:gd name="T34" fmla="*/ 0 w 35"/>
                      <a:gd name="T35" fmla="*/ 1 h 123"/>
                      <a:gd name="T36" fmla="*/ 0 w 35"/>
                      <a:gd name="T37" fmla="*/ 1 h 123"/>
                      <a:gd name="T38" fmla="*/ 0 w 35"/>
                      <a:gd name="T39" fmla="*/ 1 h 123"/>
                      <a:gd name="T40" fmla="*/ 0 w 35"/>
                      <a:gd name="T41" fmla="*/ 1 h 123"/>
                      <a:gd name="T42" fmla="*/ 0 w 35"/>
                      <a:gd name="T43" fmla="*/ 1 h 123"/>
                      <a:gd name="T44" fmla="*/ 0 w 35"/>
                      <a:gd name="T45" fmla="*/ 1 h 123"/>
                      <a:gd name="T46" fmla="*/ 0 w 35"/>
                      <a:gd name="T47" fmla="*/ 1 h 123"/>
                      <a:gd name="T48" fmla="*/ 0 w 35"/>
                      <a:gd name="T49" fmla="*/ 1 h 123"/>
                      <a:gd name="T50" fmla="*/ 0 w 35"/>
                      <a:gd name="T51" fmla="*/ 1 h 123"/>
                      <a:gd name="T52" fmla="*/ 0 w 35"/>
                      <a:gd name="T53" fmla="*/ 1 h 123"/>
                      <a:gd name="T54" fmla="*/ 0 w 35"/>
                      <a:gd name="T55" fmla="*/ 1 h 123"/>
                      <a:gd name="T56" fmla="*/ 0 w 35"/>
                      <a:gd name="T57" fmla="*/ 1 h 123"/>
                      <a:gd name="T58" fmla="*/ 0 w 35"/>
                      <a:gd name="T59" fmla="*/ 1 h 123"/>
                      <a:gd name="T60" fmla="*/ 0 w 35"/>
                      <a:gd name="T61" fmla="*/ 1 h 123"/>
                      <a:gd name="T62" fmla="*/ 0 w 35"/>
                      <a:gd name="T63" fmla="*/ 1 h 123"/>
                      <a:gd name="T64" fmla="*/ 0 w 35"/>
                      <a:gd name="T65" fmla="*/ 1 h 123"/>
                      <a:gd name="T66" fmla="*/ 0 w 35"/>
                      <a:gd name="T67" fmla="*/ 1 h 123"/>
                      <a:gd name="T68" fmla="*/ 0 w 35"/>
                      <a:gd name="T69" fmla="*/ 1 h 123"/>
                      <a:gd name="T70" fmla="*/ 0 w 35"/>
                      <a:gd name="T71" fmla="*/ 0 h 123"/>
                      <a:gd name="T72" fmla="*/ 0 w 35"/>
                      <a:gd name="T73" fmla="*/ 1 h 12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5"/>
                      <a:gd name="T112" fmla="*/ 0 h 123"/>
                      <a:gd name="T113" fmla="*/ 35 w 35"/>
                      <a:gd name="T114" fmla="*/ 123 h 12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5" h="123">
                        <a:moveTo>
                          <a:pt x="11" y="4"/>
                        </a:moveTo>
                        <a:lnTo>
                          <a:pt x="13" y="7"/>
                        </a:lnTo>
                        <a:lnTo>
                          <a:pt x="16" y="16"/>
                        </a:lnTo>
                        <a:lnTo>
                          <a:pt x="21" y="26"/>
                        </a:lnTo>
                        <a:lnTo>
                          <a:pt x="24" y="31"/>
                        </a:lnTo>
                        <a:lnTo>
                          <a:pt x="21" y="36"/>
                        </a:lnTo>
                        <a:lnTo>
                          <a:pt x="14" y="44"/>
                        </a:lnTo>
                        <a:lnTo>
                          <a:pt x="8" y="51"/>
                        </a:lnTo>
                        <a:lnTo>
                          <a:pt x="6" y="54"/>
                        </a:lnTo>
                        <a:lnTo>
                          <a:pt x="8" y="58"/>
                        </a:lnTo>
                        <a:lnTo>
                          <a:pt x="13" y="64"/>
                        </a:lnTo>
                        <a:lnTo>
                          <a:pt x="19" y="72"/>
                        </a:lnTo>
                        <a:lnTo>
                          <a:pt x="23" y="77"/>
                        </a:lnTo>
                        <a:lnTo>
                          <a:pt x="18" y="82"/>
                        </a:lnTo>
                        <a:lnTo>
                          <a:pt x="11" y="88"/>
                        </a:lnTo>
                        <a:lnTo>
                          <a:pt x="4" y="93"/>
                        </a:lnTo>
                        <a:lnTo>
                          <a:pt x="0" y="96"/>
                        </a:lnTo>
                        <a:lnTo>
                          <a:pt x="15" y="123"/>
                        </a:lnTo>
                        <a:lnTo>
                          <a:pt x="22" y="120"/>
                        </a:lnTo>
                        <a:lnTo>
                          <a:pt x="21" y="118"/>
                        </a:lnTo>
                        <a:lnTo>
                          <a:pt x="18" y="111"/>
                        </a:lnTo>
                        <a:lnTo>
                          <a:pt x="13" y="104"/>
                        </a:lnTo>
                        <a:lnTo>
                          <a:pt x="11" y="98"/>
                        </a:lnTo>
                        <a:lnTo>
                          <a:pt x="16" y="93"/>
                        </a:lnTo>
                        <a:lnTo>
                          <a:pt x="24" y="87"/>
                        </a:lnTo>
                        <a:lnTo>
                          <a:pt x="31" y="81"/>
                        </a:lnTo>
                        <a:lnTo>
                          <a:pt x="35" y="78"/>
                        </a:lnTo>
                        <a:lnTo>
                          <a:pt x="33" y="75"/>
                        </a:lnTo>
                        <a:lnTo>
                          <a:pt x="27" y="68"/>
                        </a:lnTo>
                        <a:lnTo>
                          <a:pt x="20" y="60"/>
                        </a:lnTo>
                        <a:lnTo>
                          <a:pt x="15" y="54"/>
                        </a:lnTo>
                        <a:lnTo>
                          <a:pt x="20" y="50"/>
                        </a:lnTo>
                        <a:lnTo>
                          <a:pt x="26" y="42"/>
                        </a:lnTo>
                        <a:lnTo>
                          <a:pt x="31" y="36"/>
                        </a:lnTo>
                        <a:lnTo>
                          <a:pt x="34" y="32"/>
                        </a:lnTo>
                        <a:lnTo>
                          <a:pt x="18" y="0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D6CCB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4" name="Freeform 107"/>
                  <p:cNvSpPr>
                    <a:spLocks/>
                  </p:cNvSpPr>
                  <p:nvPr/>
                </p:nvSpPr>
                <p:spPr bwMode="auto">
                  <a:xfrm>
                    <a:off x="186" y="2783"/>
                    <a:ext cx="77" cy="203"/>
                  </a:xfrm>
                  <a:custGeom>
                    <a:avLst/>
                    <a:gdLst>
                      <a:gd name="T0" fmla="*/ 1 w 153"/>
                      <a:gd name="T1" fmla="*/ 1 h 406"/>
                      <a:gd name="T2" fmla="*/ 1 w 153"/>
                      <a:gd name="T3" fmla="*/ 1 h 406"/>
                      <a:gd name="T4" fmla="*/ 1 w 153"/>
                      <a:gd name="T5" fmla="*/ 1 h 406"/>
                      <a:gd name="T6" fmla="*/ 1 w 153"/>
                      <a:gd name="T7" fmla="*/ 1 h 406"/>
                      <a:gd name="T8" fmla="*/ 1 w 153"/>
                      <a:gd name="T9" fmla="*/ 1 h 406"/>
                      <a:gd name="T10" fmla="*/ 1 w 153"/>
                      <a:gd name="T11" fmla="*/ 1 h 406"/>
                      <a:gd name="T12" fmla="*/ 1 w 153"/>
                      <a:gd name="T13" fmla="*/ 1 h 406"/>
                      <a:gd name="T14" fmla="*/ 1 w 153"/>
                      <a:gd name="T15" fmla="*/ 1 h 406"/>
                      <a:gd name="T16" fmla="*/ 1 w 153"/>
                      <a:gd name="T17" fmla="*/ 1 h 406"/>
                      <a:gd name="T18" fmla="*/ 0 w 153"/>
                      <a:gd name="T19" fmla="*/ 1 h 406"/>
                      <a:gd name="T20" fmla="*/ 0 w 153"/>
                      <a:gd name="T21" fmla="*/ 1 h 406"/>
                      <a:gd name="T22" fmla="*/ 1 w 153"/>
                      <a:gd name="T23" fmla="*/ 1 h 406"/>
                      <a:gd name="T24" fmla="*/ 1 w 153"/>
                      <a:gd name="T25" fmla="*/ 1 h 406"/>
                      <a:gd name="T26" fmla="*/ 1 w 153"/>
                      <a:gd name="T27" fmla="*/ 1 h 406"/>
                      <a:gd name="T28" fmla="*/ 1 w 153"/>
                      <a:gd name="T29" fmla="*/ 1 h 406"/>
                      <a:gd name="T30" fmla="*/ 1 w 153"/>
                      <a:gd name="T31" fmla="*/ 1 h 406"/>
                      <a:gd name="T32" fmla="*/ 1 w 153"/>
                      <a:gd name="T33" fmla="*/ 1 h 406"/>
                      <a:gd name="T34" fmla="*/ 1 w 153"/>
                      <a:gd name="T35" fmla="*/ 1 h 406"/>
                      <a:gd name="T36" fmla="*/ 1 w 153"/>
                      <a:gd name="T37" fmla="*/ 1 h 406"/>
                      <a:gd name="T38" fmla="*/ 1 w 153"/>
                      <a:gd name="T39" fmla="*/ 1 h 406"/>
                      <a:gd name="T40" fmla="*/ 1 w 153"/>
                      <a:gd name="T41" fmla="*/ 1 h 406"/>
                      <a:gd name="T42" fmla="*/ 1 w 153"/>
                      <a:gd name="T43" fmla="*/ 1 h 406"/>
                      <a:gd name="T44" fmla="*/ 1 w 153"/>
                      <a:gd name="T45" fmla="*/ 1 h 406"/>
                      <a:gd name="T46" fmla="*/ 1 w 153"/>
                      <a:gd name="T47" fmla="*/ 1 h 406"/>
                      <a:gd name="T48" fmla="*/ 1 w 153"/>
                      <a:gd name="T49" fmla="*/ 1 h 406"/>
                      <a:gd name="T50" fmla="*/ 1 w 153"/>
                      <a:gd name="T51" fmla="*/ 1 h 406"/>
                      <a:gd name="T52" fmla="*/ 1 w 153"/>
                      <a:gd name="T53" fmla="*/ 1 h 406"/>
                      <a:gd name="T54" fmla="*/ 1 w 153"/>
                      <a:gd name="T55" fmla="*/ 1 h 406"/>
                      <a:gd name="T56" fmla="*/ 1 w 153"/>
                      <a:gd name="T57" fmla="*/ 0 h 406"/>
                      <a:gd name="T58" fmla="*/ 1 w 153"/>
                      <a:gd name="T59" fmla="*/ 0 h 406"/>
                      <a:gd name="T60" fmla="*/ 1 w 153"/>
                      <a:gd name="T61" fmla="*/ 1 h 406"/>
                      <a:gd name="T62" fmla="*/ 1 w 153"/>
                      <a:gd name="T63" fmla="*/ 1 h 406"/>
                      <a:gd name="T64" fmla="*/ 1 w 153"/>
                      <a:gd name="T65" fmla="*/ 1 h 40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53"/>
                      <a:gd name="T100" fmla="*/ 0 h 406"/>
                      <a:gd name="T101" fmla="*/ 153 w 153"/>
                      <a:gd name="T102" fmla="*/ 406 h 40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53" h="406">
                        <a:moveTo>
                          <a:pt x="138" y="6"/>
                        </a:moveTo>
                        <a:lnTo>
                          <a:pt x="135" y="20"/>
                        </a:lnTo>
                        <a:lnTo>
                          <a:pt x="125" y="56"/>
                        </a:lnTo>
                        <a:lnTo>
                          <a:pt x="111" y="106"/>
                        </a:lnTo>
                        <a:lnTo>
                          <a:pt x="92" y="167"/>
                        </a:lnTo>
                        <a:lnTo>
                          <a:pt x="71" y="233"/>
                        </a:lnTo>
                        <a:lnTo>
                          <a:pt x="47" y="296"/>
                        </a:lnTo>
                        <a:lnTo>
                          <a:pt x="24" y="351"/>
                        </a:lnTo>
                        <a:lnTo>
                          <a:pt x="1" y="394"/>
                        </a:lnTo>
                        <a:lnTo>
                          <a:pt x="0" y="396"/>
                        </a:lnTo>
                        <a:lnTo>
                          <a:pt x="0" y="400"/>
                        </a:lnTo>
                        <a:lnTo>
                          <a:pt x="1" y="402"/>
                        </a:lnTo>
                        <a:lnTo>
                          <a:pt x="4" y="404"/>
                        </a:lnTo>
                        <a:lnTo>
                          <a:pt x="6" y="406"/>
                        </a:lnTo>
                        <a:lnTo>
                          <a:pt x="9" y="406"/>
                        </a:lnTo>
                        <a:lnTo>
                          <a:pt x="12" y="404"/>
                        </a:lnTo>
                        <a:lnTo>
                          <a:pt x="14" y="402"/>
                        </a:lnTo>
                        <a:lnTo>
                          <a:pt x="38" y="360"/>
                        </a:lnTo>
                        <a:lnTo>
                          <a:pt x="61" y="303"/>
                        </a:lnTo>
                        <a:lnTo>
                          <a:pt x="84" y="241"/>
                        </a:lnTo>
                        <a:lnTo>
                          <a:pt x="106" y="175"/>
                        </a:lnTo>
                        <a:lnTo>
                          <a:pt x="125" y="114"/>
                        </a:lnTo>
                        <a:lnTo>
                          <a:pt x="138" y="63"/>
                        </a:lnTo>
                        <a:lnTo>
                          <a:pt x="149" y="26"/>
                        </a:lnTo>
                        <a:lnTo>
                          <a:pt x="153" y="10"/>
                        </a:lnTo>
                        <a:lnTo>
                          <a:pt x="153" y="7"/>
                        </a:lnTo>
                        <a:lnTo>
                          <a:pt x="152" y="4"/>
                        </a:lnTo>
                        <a:lnTo>
                          <a:pt x="151" y="1"/>
                        </a:lnTo>
                        <a:lnTo>
                          <a:pt x="148" y="0"/>
                        </a:lnTo>
                        <a:lnTo>
                          <a:pt x="145" y="0"/>
                        </a:lnTo>
                        <a:lnTo>
                          <a:pt x="142" y="1"/>
                        </a:lnTo>
                        <a:lnTo>
                          <a:pt x="140" y="3"/>
                        </a:lnTo>
                        <a:lnTo>
                          <a:pt x="138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5" name="Freeform 108"/>
                  <p:cNvSpPr>
                    <a:spLocks/>
                  </p:cNvSpPr>
                  <p:nvPr/>
                </p:nvSpPr>
                <p:spPr bwMode="auto">
                  <a:xfrm>
                    <a:off x="305" y="2896"/>
                    <a:ext cx="10" cy="70"/>
                  </a:xfrm>
                  <a:custGeom>
                    <a:avLst/>
                    <a:gdLst>
                      <a:gd name="T0" fmla="*/ 1 w 18"/>
                      <a:gd name="T1" fmla="*/ 0 h 140"/>
                      <a:gd name="T2" fmla="*/ 1 w 18"/>
                      <a:gd name="T3" fmla="*/ 1 h 140"/>
                      <a:gd name="T4" fmla="*/ 1 w 18"/>
                      <a:gd name="T5" fmla="*/ 1 h 140"/>
                      <a:gd name="T6" fmla="*/ 1 w 18"/>
                      <a:gd name="T7" fmla="*/ 1 h 140"/>
                      <a:gd name="T8" fmla="*/ 1 w 18"/>
                      <a:gd name="T9" fmla="*/ 1 h 140"/>
                      <a:gd name="T10" fmla="*/ 1 w 18"/>
                      <a:gd name="T11" fmla="*/ 1 h 140"/>
                      <a:gd name="T12" fmla="*/ 1 w 18"/>
                      <a:gd name="T13" fmla="*/ 1 h 140"/>
                      <a:gd name="T14" fmla="*/ 1 w 18"/>
                      <a:gd name="T15" fmla="*/ 1 h 140"/>
                      <a:gd name="T16" fmla="*/ 0 w 18"/>
                      <a:gd name="T17" fmla="*/ 1 h 140"/>
                      <a:gd name="T18" fmla="*/ 0 w 18"/>
                      <a:gd name="T19" fmla="*/ 1 h 140"/>
                      <a:gd name="T20" fmla="*/ 1 w 18"/>
                      <a:gd name="T21" fmla="*/ 1 h 140"/>
                      <a:gd name="T22" fmla="*/ 1 w 18"/>
                      <a:gd name="T23" fmla="*/ 1 h 140"/>
                      <a:gd name="T24" fmla="*/ 1 w 18"/>
                      <a:gd name="T25" fmla="*/ 1 h 140"/>
                      <a:gd name="T26" fmla="*/ 1 w 18"/>
                      <a:gd name="T27" fmla="*/ 1 h 140"/>
                      <a:gd name="T28" fmla="*/ 1 w 18"/>
                      <a:gd name="T29" fmla="*/ 1 h 140"/>
                      <a:gd name="T30" fmla="*/ 1 w 18"/>
                      <a:gd name="T31" fmla="*/ 1 h 140"/>
                      <a:gd name="T32" fmla="*/ 1 w 18"/>
                      <a:gd name="T33" fmla="*/ 1 h 140"/>
                      <a:gd name="T34" fmla="*/ 1 w 18"/>
                      <a:gd name="T35" fmla="*/ 1 h 140"/>
                      <a:gd name="T36" fmla="*/ 1 w 18"/>
                      <a:gd name="T37" fmla="*/ 1 h 140"/>
                      <a:gd name="T38" fmla="*/ 1 w 18"/>
                      <a:gd name="T39" fmla="*/ 1 h 140"/>
                      <a:gd name="T40" fmla="*/ 1 w 18"/>
                      <a:gd name="T41" fmla="*/ 1 h 140"/>
                      <a:gd name="T42" fmla="*/ 1 w 18"/>
                      <a:gd name="T43" fmla="*/ 1 h 140"/>
                      <a:gd name="T44" fmla="*/ 1 w 18"/>
                      <a:gd name="T45" fmla="*/ 1 h 140"/>
                      <a:gd name="T46" fmla="*/ 1 w 18"/>
                      <a:gd name="T47" fmla="*/ 1 h 140"/>
                      <a:gd name="T48" fmla="*/ 1 w 18"/>
                      <a:gd name="T49" fmla="*/ 0 h 14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8"/>
                      <a:gd name="T76" fmla="*/ 0 h 140"/>
                      <a:gd name="T77" fmla="*/ 18 w 18"/>
                      <a:gd name="T78" fmla="*/ 140 h 14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8" h="140">
                        <a:moveTo>
                          <a:pt x="10" y="0"/>
                        </a:moveTo>
                        <a:lnTo>
                          <a:pt x="8" y="1"/>
                        </a:lnTo>
                        <a:lnTo>
                          <a:pt x="5" y="2"/>
                        </a:lnTo>
                        <a:lnTo>
                          <a:pt x="4" y="5"/>
                        </a:lnTo>
                        <a:lnTo>
                          <a:pt x="3" y="7"/>
                        </a:lnTo>
                        <a:lnTo>
                          <a:pt x="3" y="44"/>
                        </a:lnTo>
                        <a:lnTo>
                          <a:pt x="2" y="82"/>
                        </a:lnTo>
                        <a:lnTo>
                          <a:pt x="1" y="114"/>
                        </a:lnTo>
                        <a:lnTo>
                          <a:pt x="0" y="131"/>
                        </a:lnTo>
                        <a:lnTo>
                          <a:pt x="0" y="134"/>
                        </a:lnTo>
                        <a:lnTo>
                          <a:pt x="1" y="137"/>
                        </a:lnTo>
                        <a:lnTo>
                          <a:pt x="2" y="139"/>
                        </a:lnTo>
                        <a:lnTo>
                          <a:pt x="5" y="140"/>
                        </a:lnTo>
                        <a:lnTo>
                          <a:pt x="8" y="140"/>
                        </a:lnTo>
                        <a:lnTo>
                          <a:pt x="11" y="139"/>
                        </a:lnTo>
                        <a:lnTo>
                          <a:pt x="13" y="138"/>
                        </a:lnTo>
                        <a:lnTo>
                          <a:pt x="15" y="135"/>
                        </a:lnTo>
                        <a:lnTo>
                          <a:pt x="17" y="110"/>
                        </a:lnTo>
                        <a:lnTo>
                          <a:pt x="18" y="69"/>
                        </a:lnTo>
                        <a:lnTo>
                          <a:pt x="18" y="30"/>
                        </a:lnTo>
                        <a:lnTo>
                          <a:pt x="18" y="7"/>
                        </a:lnTo>
                        <a:lnTo>
                          <a:pt x="17" y="5"/>
                        </a:lnTo>
                        <a:lnTo>
                          <a:pt x="16" y="2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6" name="Freeform 109"/>
                  <p:cNvSpPr>
                    <a:spLocks/>
                  </p:cNvSpPr>
                  <p:nvPr/>
                </p:nvSpPr>
                <p:spPr bwMode="auto">
                  <a:xfrm>
                    <a:off x="157" y="2969"/>
                    <a:ext cx="46" cy="28"/>
                  </a:xfrm>
                  <a:custGeom>
                    <a:avLst/>
                    <a:gdLst>
                      <a:gd name="T0" fmla="*/ 0 w 92"/>
                      <a:gd name="T1" fmla="*/ 1 h 55"/>
                      <a:gd name="T2" fmla="*/ 1 w 92"/>
                      <a:gd name="T3" fmla="*/ 1 h 55"/>
                      <a:gd name="T4" fmla="*/ 1 w 92"/>
                      <a:gd name="T5" fmla="*/ 1 h 55"/>
                      <a:gd name="T6" fmla="*/ 1 w 92"/>
                      <a:gd name="T7" fmla="*/ 1 h 55"/>
                      <a:gd name="T8" fmla="*/ 1 w 92"/>
                      <a:gd name="T9" fmla="*/ 1 h 55"/>
                      <a:gd name="T10" fmla="*/ 1 w 92"/>
                      <a:gd name="T11" fmla="*/ 1 h 55"/>
                      <a:gd name="T12" fmla="*/ 1 w 92"/>
                      <a:gd name="T13" fmla="*/ 1 h 55"/>
                      <a:gd name="T14" fmla="*/ 1 w 92"/>
                      <a:gd name="T15" fmla="*/ 1 h 55"/>
                      <a:gd name="T16" fmla="*/ 1 w 92"/>
                      <a:gd name="T17" fmla="*/ 1 h 55"/>
                      <a:gd name="T18" fmla="*/ 1 w 92"/>
                      <a:gd name="T19" fmla="*/ 1 h 55"/>
                      <a:gd name="T20" fmla="*/ 1 w 92"/>
                      <a:gd name="T21" fmla="*/ 1 h 55"/>
                      <a:gd name="T22" fmla="*/ 1 w 92"/>
                      <a:gd name="T23" fmla="*/ 1 h 55"/>
                      <a:gd name="T24" fmla="*/ 1 w 92"/>
                      <a:gd name="T25" fmla="*/ 1 h 55"/>
                      <a:gd name="T26" fmla="*/ 1 w 92"/>
                      <a:gd name="T27" fmla="*/ 1 h 55"/>
                      <a:gd name="T28" fmla="*/ 1 w 92"/>
                      <a:gd name="T29" fmla="*/ 1 h 55"/>
                      <a:gd name="T30" fmla="*/ 1 w 92"/>
                      <a:gd name="T31" fmla="*/ 1 h 55"/>
                      <a:gd name="T32" fmla="*/ 1 w 92"/>
                      <a:gd name="T33" fmla="*/ 1 h 55"/>
                      <a:gd name="T34" fmla="*/ 1 w 92"/>
                      <a:gd name="T35" fmla="*/ 1 h 55"/>
                      <a:gd name="T36" fmla="*/ 1 w 92"/>
                      <a:gd name="T37" fmla="*/ 1 h 55"/>
                      <a:gd name="T38" fmla="*/ 1 w 92"/>
                      <a:gd name="T39" fmla="*/ 1 h 55"/>
                      <a:gd name="T40" fmla="*/ 1 w 92"/>
                      <a:gd name="T41" fmla="*/ 1 h 55"/>
                      <a:gd name="T42" fmla="*/ 1 w 92"/>
                      <a:gd name="T43" fmla="*/ 1 h 55"/>
                      <a:gd name="T44" fmla="*/ 1 w 92"/>
                      <a:gd name="T45" fmla="*/ 1 h 55"/>
                      <a:gd name="T46" fmla="*/ 1 w 92"/>
                      <a:gd name="T47" fmla="*/ 0 h 55"/>
                      <a:gd name="T48" fmla="*/ 1 w 92"/>
                      <a:gd name="T49" fmla="*/ 0 h 55"/>
                      <a:gd name="T50" fmla="*/ 1 w 92"/>
                      <a:gd name="T51" fmla="*/ 0 h 55"/>
                      <a:gd name="T52" fmla="*/ 1 w 92"/>
                      <a:gd name="T53" fmla="*/ 1 h 55"/>
                      <a:gd name="T54" fmla="*/ 1 w 92"/>
                      <a:gd name="T55" fmla="*/ 1 h 55"/>
                      <a:gd name="T56" fmla="*/ 1 w 92"/>
                      <a:gd name="T57" fmla="*/ 1 h 55"/>
                      <a:gd name="T58" fmla="*/ 1 w 92"/>
                      <a:gd name="T59" fmla="*/ 1 h 55"/>
                      <a:gd name="T60" fmla="*/ 1 w 92"/>
                      <a:gd name="T61" fmla="*/ 1 h 55"/>
                      <a:gd name="T62" fmla="*/ 1 w 92"/>
                      <a:gd name="T63" fmla="*/ 1 h 55"/>
                      <a:gd name="T64" fmla="*/ 0 w 92"/>
                      <a:gd name="T65" fmla="*/ 1 h 5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2"/>
                      <a:gd name="T100" fmla="*/ 0 h 55"/>
                      <a:gd name="T101" fmla="*/ 92 w 92"/>
                      <a:gd name="T102" fmla="*/ 55 h 5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2" h="55">
                        <a:moveTo>
                          <a:pt x="0" y="28"/>
                        </a:moveTo>
                        <a:lnTo>
                          <a:pt x="1" y="34"/>
                        </a:lnTo>
                        <a:lnTo>
                          <a:pt x="3" y="39"/>
                        </a:lnTo>
                        <a:lnTo>
                          <a:pt x="8" y="44"/>
                        </a:lnTo>
                        <a:lnTo>
                          <a:pt x="12" y="47"/>
                        </a:lnTo>
                        <a:lnTo>
                          <a:pt x="19" y="51"/>
                        </a:lnTo>
                        <a:lnTo>
                          <a:pt x="27" y="53"/>
                        </a:lnTo>
                        <a:lnTo>
                          <a:pt x="36" y="55"/>
                        </a:lnTo>
                        <a:lnTo>
                          <a:pt x="46" y="55"/>
                        </a:lnTo>
                        <a:lnTo>
                          <a:pt x="55" y="55"/>
                        </a:lnTo>
                        <a:lnTo>
                          <a:pt x="64" y="53"/>
                        </a:lnTo>
                        <a:lnTo>
                          <a:pt x="71" y="51"/>
                        </a:lnTo>
                        <a:lnTo>
                          <a:pt x="78" y="47"/>
                        </a:lnTo>
                        <a:lnTo>
                          <a:pt x="84" y="44"/>
                        </a:lnTo>
                        <a:lnTo>
                          <a:pt x="88" y="39"/>
                        </a:lnTo>
                        <a:lnTo>
                          <a:pt x="91" y="34"/>
                        </a:lnTo>
                        <a:lnTo>
                          <a:pt x="92" y="28"/>
                        </a:lnTo>
                        <a:lnTo>
                          <a:pt x="91" y="22"/>
                        </a:lnTo>
                        <a:lnTo>
                          <a:pt x="88" y="16"/>
                        </a:lnTo>
                        <a:lnTo>
                          <a:pt x="84" y="12"/>
                        </a:lnTo>
                        <a:lnTo>
                          <a:pt x="78" y="8"/>
                        </a:lnTo>
                        <a:lnTo>
                          <a:pt x="71" y="5"/>
                        </a:lnTo>
                        <a:lnTo>
                          <a:pt x="64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  <a:lnTo>
                          <a:pt x="36" y="0"/>
                        </a:lnTo>
                        <a:lnTo>
                          <a:pt x="27" y="2"/>
                        </a:lnTo>
                        <a:lnTo>
                          <a:pt x="19" y="5"/>
                        </a:lnTo>
                        <a:lnTo>
                          <a:pt x="12" y="8"/>
                        </a:lnTo>
                        <a:lnTo>
                          <a:pt x="8" y="12"/>
                        </a:lnTo>
                        <a:lnTo>
                          <a:pt x="3" y="16"/>
                        </a:lnTo>
                        <a:lnTo>
                          <a:pt x="1" y="22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7" name="Freeform 110"/>
                  <p:cNvSpPr>
                    <a:spLocks/>
                  </p:cNvSpPr>
                  <p:nvPr/>
                </p:nvSpPr>
                <p:spPr bwMode="auto">
                  <a:xfrm>
                    <a:off x="164" y="2975"/>
                    <a:ext cx="32" cy="15"/>
                  </a:xfrm>
                  <a:custGeom>
                    <a:avLst/>
                    <a:gdLst>
                      <a:gd name="T0" fmla="*/ 0 w 65"/>
                      <a:gd name="T1" fmla="*/ 1 h 29"/>
                      <a:gd name="T2" fmla="*/ 0 w 65"/>
                      <a:gd name="T3" fmla="*/ 1 h 29"/>
                      <a:gd name="T4" fmla="*/ 0 w 65"/>
                      <a:gd name="T5" fmla="*/ 1 h 29"/>
                      <a:gd name="T6" fmla="*/ 0 w 65"/>
                      <a:gd name="T7" fmla="*/ 1 h 29"/>
                      <a:gd name="T8" fmla="*/ 0 w 65"/>
                      <a:gd name="T9" fmla="*/ 0 h 29"/>
                      <a:gd name="T10" fmla="*/ 0 w 65"/>
                      <a:gd name="T11" fmla="*/ 1 h 29"/>
                      <a:gd name="T12" fmla="*/ 0 w 65"/>
                      <a:gd name="T13" fmla="*/ 1 h 29"/>
                      <a:gd name="T14" fmla="*/ 0 w 65"/>
                      <a:gd name="T15" fmla="*/ 1 h 29"/>
                      <a:gd name="T16" fmla="*/ 0 w 65"/>
                      <a:gd name="T17" fmla="*/ 1 h 29"/>
                      <a:gd name="T18" fmla="*/ 0 w 65"/>
                      <a:gd name="T19" fmla="*/ 1 h 29"/>
                      <a:gd name="T20" fmla="*/ 0 w 65"/>
                      <a:gd name="T21" fmla="*/ 1 h 29"/>
                      <a:gd name="T22" fmla="*/ 0 w 65"/>
                      <a:gd name="T23" fmla="*/ 1 h 29"/>
                      <a:gd name="T24" fmla="*/ 0 w 65"/>
                      <a:gd name="T25" fmla="*/ 1 h 29"/>
                      <a:gd name="T26" fmla="*/ 0 w 65"/>
                      <a:gd name="T27" fmla="*/ 1 h 29"/>
                      <a:gd name="T28" fmla="*/ 0 w 65"/>
                      <a:gd name="T29" fmla="*/ 1 h 29"/>
                      <a:gd name="T30" fmla="*/ 0 w 65"/>
                      <a:gd name="T31" fmla="*/ 1 h 29"/>
                      <a:gd name="T32" fmla="*/ 0 w 65"/>
                      <a:gd name="T33" fmla="*/ 1 h 2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5"/>
                      <a:gd name="T52" fmla="*/ 0 h 29"/>
                      <a:gd name="T53" fmla="*/ 65 w 65"/>
                      <a:gd name="T54" fmla="*/ 29 h 2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5" h="29">
                        <a:moveTo>
                          <a:pt x="0" y="15"/>
                        </a:moveTo>
                        <a:lnTo>
                          <a:pt x="3" y="10"/>
                        </a:lnTo>
                        <a:lnTo>
                          <a:pt x="8" y="6"/>
                        </a:lnTo>
                        <a:lnTo>
                          <a:pt x="19" y="1"/>
                        </a:lnTo>
                        <a:lnTo>
                          <a:pt x="33" y="0"/>
                        </a:lnTo>
                        <a:lnTo>
                          <a:pt x="46" y="1"/>
                        </a:lnTo>
                        <a:lnTo>
                          <a:pt x="56" y="6"/>
                        </a:lnTo>
                        <a:lnTo>
                          <a:pt x="63" y="10"/>
                        </a:lnTo>
                        <a:lnTo>
                          <a:pt x="65" y="15"/>
                        </a:lnTo>
                        <a:lnTo>
                          <a:pt x="63" y="19"/>
                        </a:lnTo>
                        <a:lnTo>
                          <a:pt x="56" y="24"/>
                        </a:lnTo>
                        <a:lnTo>
                          <a:pt x="45" y="27"/>
                        </a:lnTo>
                        <a:lnTo>
                          <a:pt x="33" y="29"/>
                        </a:lnTo>
                        <a:lnTo>
                          <a:pt x="20" y="27"/>
                        </a:lnTo>
                        <a:lnTo>
                          <a:pt x="10" y="24"/>
                        </a:lnTo>
                        <a:lnTo>
                          <a:pt x="3" y="19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2BFB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8" name="Freeform 111"/>
                  <p:cNvSpPr>
                    <a:spLocks/>
                  </p:cNvSpPr>
                  <p:nvPr/>
                </p:nvSpPr>
                <p:spPr bwMode="auto">
                  <a:xfrm>
                    <a:off x="290" y="2954"/>
                    <a:ext cx="38" cy="25"/>
                  </a:xfrm>
                  <a:custGeom>
                    <a:avLst/>
                    <a:gdLst>
                      <a:gd name="T0" fmla="*/ 0 w 75"/>
                      <a:gd name="T1" fmla="*/ 0 h 52"/>
                      <a:gd name="T2" fmla="*/ 1 w 75"/>
                      <a:gd name="T3" fmla="*/ 0 h 52"/>
                      <a:gd name="T4" fmla="*/ 1 w 75"/>
                      <a:gd name="T5" fmla="*/ 0 h 52"/>
                      <a:gd name="T6" fmla="*/ 1 w 75"/>
                      <a:gd name="T7" fmla="*/ 0 h 52"/>
                      <a:gd name="T8" fmla="*/ 1 w 75"/>
                      <a:gd name="T9" fmla="*/ 0 h 52"/>
                      <a:gd name="T10" fmla="*/ 1 w 75"/>
                      <a:gd name="T11" fmla="*/ 0 h 52"/>
                      <a:gd name="T12" fmla="*/ 1 w 75"/>
                      <a:gd name="T13" fmla="*/ 0 h 52"/>
                      <a:gd name="T14" fmla="*/ 1 w 75"/>
                      <a:gd name="T15" fmla="*/ 0 h 52"/>
                      <a:gd name="T16" fmla="*/ 1 w 75"/>
                      <a:gd name="T17" fmla="*/ 0 h 52"/>
                      <a:gd name="T18" fmla="*/ 1 w 75"/>
                      <a:gd name="T19" fmla="*/ 0 h 52"/>
                      <a:gd name="T20" fmla="*/ 1 w 75"/>
                      <a:gd name="T21" fmla="*/ 0 h 52"/>
                      <a:gd name="T22" fmla="*/ 1 w 75"/>
                      <a:gd name="T23" fmla="*/ 0 h 52"/>
                      <a:gd name="T24" fmla="*/ 1 w 75"/>
                      <a:gd name="T25" fmla="*/ 0 h 52"/>
                      <a:gd name="T26" fmla="*/ 1 w 75"/>
                      <a:gd name="T27" fmla="*/ 0 h 52"/>
                      <a:gd name="T28" fmla="*/ 1 w 75"/>
                      <a:gd name="T29" fmla="*/ 0 h 52"/>
                      <a:gd name="T30" fmla="*/ 1 w 75"/>
                      <a:gd name="T31" fmla="*/ 0 h 52"/>
                      <a:gd name="T32" fmla="*/ 1 w 75"/>
                      <a:gd name="T33" fmla="*/ 0 h 52"/>
                      <a:gd name="T34" fmla="*/ 1 w 75"/>
                      <a:gd name="T35" fmla="*/ 0 h 52"/>
                      <a:gd name="T36" fmla="*/ 1 w 75"/>
                      <a:gd name="T37" fmla="*/ 0 h 52"/>
                      <a:gd name="T38" fmla="*/ 1 w 75"/>
                      <a:gd name="T39" fmla="*/ 0 h 52"/>
                      <a:gd name="T40" fmla="*/ 1 w 75"/>
                      <a:gd name="T41" fmla="*/ 0 h 52"/>
                      <a:gd name="T42" fmla="*/ 1 w 75"/>
                      <a:gd name="T43" fmla="*/ 0 h 52"/>
                      <a:gd name="T44" fmla="*/ 1 w 75"/>
                      <a:gd name="T45" fmla="*/ 0 h 52"/>
                      <a:gd name="T46" fmla="*/ 1 w 75"/>
                      <a:gd name="T47" fmla="*/ 0 h 52"/>
                      <a:gd name="T48" fmla="*/ 1 w 75"/>
                      <a:gd name="T49" fmla="*/ 0 h 52"/>
                      <a:gd name="T50" fmla="*/ 1 w 75"/>
                      <a:gd name="T51" fmla="*/ 0 h 52"/>
                      <a:gd name="T52" fmla="*/ 1 w 75"/>
                      <a:gd name="T53" fmla="*/ 0 h 52"/>
                      <a:gd name="T54" fmla="*/ 1 w 75"/>
                      <a:gd name="T55" fmla="*/ 0 h 52"/>
                      <a:gd name="T56" fmla="*/ 1 w 75"/>
                      <a:gd name="T57" fmla="*/ 0 h 52"/>
                      <a:gd name="T58" fmla="*/ 1 w 75"/>
                      <a:gd name="T59" fmla="*/ 0 h 52"/>
                      <a:gd name="T60" fmla="*/ 1 w 75"/>
                      <a:gd name="T61" fmla="*/ 0 h 52"/>
                      <a:gd name="T62" fmla="*/ 1 w 75"/>
                      <a:gd name="T63" fmla="*/ 0 h 52"/>
                      <a:gd name="T64" fmla="*/ 0 w 75"/>
                      <a:gd name="T65" fmla="*/ 0 h 5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5"/>
                      <a:gd name="T100" fmla="*/ 0 h 52"/>
                      <a:gd name="T101" fmla="*/ 75 w 75"/>
                      <a:gd name="T102" fmla="*/ 52 h 5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5" h="52">
                        <a:moveTo>
                          <a:pt x="0" y="25"/>
                        </a:moveTo>
                        <a:lnTo>
                          <a:pt x="1" y="31"/>
                        </a:lnTo>
                        <a:lnTo>
                          <a:pt x="2" y="36"/>
                        </a:lnTo>
                        <a:lnTo>
                          <a:pt x="5" y="40"/>
                        </a:lnTo>
                        <a:lnTo>
                          <a:pt x="10" y="44"/>
                        </a:lnTo>
                        <a:lnTo>
                          <a:pt x="16" y="47"/>
                        </a:lnTo>
                        <a:lnTo>
                          <a:pt x="22" y="50"/>
                        </a:lnTo>
                        <a:lnTo>
                          <a:pt x="29" y="52"/>
                        </a:lnTo>
                        <a:lnTo>
                          <a:pt x="37" y="52"/>
                        </a:lnTo>
                        <a:lnTo>
                          <a:pt x="45" y="52"/>
                        </a:lnTo>
                        <a:lnTo>
                          <a:pt x="52" y="50"/>
                        </a:lnTo>
                        <a:lnTo>
                          <a:pt x="57" y="47"/>
                        </a:lnTo>
                        <a:lnTo>
                          <a:pt x="63" y="44"/>
                        </a:lnTo>
                        <a:lnTo>
                          <a:pt x="68" y="40"/>
                        </a:lnTo>
                        <a:lnTo>
                          <a:pt x="71" y="36"/>
                        </a:lnTo>
                        <a:lnTo>
                          <a:pt x="73" y="31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1" y="15"/>
                        </a:lnTo>
                        <a:lnTo>
                          <a:pt x="68" y="12"/>
                        </a:lnTo>
                        <a:lnTo>
                          <a:pt x="63" y="7"/>
                        </a:lnTo>
                        <a:lnTo>
                          <a:pt x="57" y="5"/>
                        </a:lnTo>
                        <a:lnTo>
                          <a:pt x="52" y="2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  <a:lnTo>
                          <a:pt x="29" y="0"/>
                        </a:lnTo>
                        <a:lnTo>
                          <a:pt x="22" y="2"/>
                        </a:lnTo>
                        <a:lnTo>
                          <a:pt x="16" y="5"/>
                        </a:lnTo>
                        <a:lnTo>
                          <a:pt x="10" y="7"/>
                        </a:lnTo>
                        <a:lnTo>
                          <a:pt x="5" y="12"/>
                        </a:lnTo>
                        <a:lnTo>
                          <a:pt x="2" y="15"/>
                        </a:lnTo>
                        <a:lnTo>
                          <a:pt x="1" y="21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9" name="Freeform 112"/>
                  <p:cNvSpPr>
                    <a:spLocks/>
                  </p:cNvSpPr>
                  <p:nvPr/>
                </p:nvSpPr>
                <p:spPr bwMode="auto">
                  <a:xfrm>
                    <a:off x="297" y="2960"/>
                    <a:ext cx="24" cy="13"/>
                  </a:xfrm>
                  <a:custGeom>
                    <a:avLst/>
                    <a:gdLst>
                      <a:gd name="T0" fmla="*/ 0 w 47"/>
                      <a:gd name="T1" fmla="*/ 1 h 24"/>
                      <a:gd name="T2" fmla="*/ 1 w 47"/>
                      <a:gd name="T3" fmla="*/ 1 h 24"/>
                      <a:gd name="T4" fmla="*/ 1 w 47"/>
                      <a:gd name="T5" fmla="*/ 1 h 24"/>
                      <a:gd name="T6" fmla="*/ 1 w 47"/>
                      <a:gd name="T7" fmla="*/ 1 h 24"/>
                      <a:gd name="T8" fmla="*/ 1 w 47"/>
                      <a:gd name="T9" fmla="*/ 0 h 24"/>
                      <a:gd name="T10" fmla="*/ 1 w 47"/>
                      <a:gd name="T11" fmla="*/ 1 h 24"/>
                      <a:gd name="T12" fmla="*/ 1 w 47"/>
                      <a:gd name="T13" fmla="*/ 1 h 24"/>
                      <a:gd name="T14" fmla="*/ 1 w 47"/>
                      <a:gd name="T15" fmla="*/ 1 h 24"/>
                      <a:gd name="T16" fmla="*/ 1 w 47"/>
                      <a:gd name="T17" fmla="*/ 1 h 24"/>
                      <a:gd name="T18" fmla="*/ 1 w 47"/>
                      <a:gd name="T19" fmla="*/ 1 h 24"/>
                      <a:gd name="T20" fmla="*/ 1 w 47"/>
                      <a:gd name="T21" fmla="*/ 1 h 24"/>
                      <a:gd name="T22" fmla="*/ 1 w 47"/>
                      <a:gd name="T23" fmla="*/ 1 h 24"/>
                      <a:gd name="T24" fmla="*/ 1 w 47"/>
                      <a:gd name="T25" fmla="*/ 1 h 24"/>
                      <a:gd name="T26" fmla="*/ 1 w 47"/>
                      <a:gd name="T27" fmla="*/ 1 h 24"/>
                      <a:gd name="T28" fmla="*/ 1 w 47"/>
                      <a:gd name="T29" fmla="*/ 1 h 24"/>
                      <a:gd name="T30" fmla="*/ 1 w 47"/>
                      <a:gd name="T31" fmla="*/ 1 h 24"/>
                      <a:gd name="T32" fmla="*/ 0 w 47"/>
                      <a:gd name="T33" fmla="*/ 1 h 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7"/>
                      <a:gd name="T52" fmla="*/ 0 h 24"/>
                      <a:gd name="T53" fmla="*/ 47 w 47"/>
                      <a:gd name="T54" fmla="*/ 24 h 2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7" h="24">
                        <a:moveTo>
                          <a:pt x="0" y="11"/>
                        </a:moveTo>
                        <a:lnTo>
                          <a:pt x="1" y="7"/>
                        </a:lnTo>
                        <a:lnTo>
                          <a:pt x="6" y="3"/>
                        </a:lnTo>
                        <a:lnTo>
                          <a:pt x="13" y="1"/>
                        </a:lnTo>
                        <a:lnTo>
                          <a:pt x="23" y="0"/>
                        </a:lnTo>
                        <a:lnTo>
                          <a:pt x="32" y="1"/>
                        </a:lnTo>
                        <a:lnTo>
                          <a:pt x="40" y="3"/>
                        </a:lnTo>
                        <a:lnTo>
                          <a:pt x="44" y="7"/>
                        </a:lnTo>
                        <a:lnTo>
                          <a:pt x="47" y="11"/>
                        </a:lnTo>
                        <a:lnTo>
                          <a:pt x="44" y="16"/>
                        </a:lnTo>
                        <a:lnTo>
                          <a:pt x="40" y="19"/>
                        </a:lnTo>
                        <a:lnTo>
                          <a:pt x="32" y="23"/>
                        </a:lnTo>
                        <a:lnTo>
                          <a:pt x="23" y="24"/>
                        </a:lnTo>
                        <a:lnTo>
                          <a:pt x="13" y="23"/>
                        </a:lnTo>
                        <a:lnTo>
                          <a:pt x="6" y="19"/>
                        </a:lnTo>
                        <a:lnTo>
                          <a:pt x="1" y="16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2BFB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0" name="Freeform 113"/>
                  <p:cNvSpPr>
                    <a:spLocks/>
                  </p:cNvSpPr>
                  <p:nvPr/>
                </p:nvSpPr>
                <p:spPr bwMode="auto">
                  <a:xfrm>
                    <a:off x="275" y="2749"/>
                    <a:ext cx="21" cy="33"/>
                  </a:xfrm>
                  <a:custGeom>
                    <a:avLst/>
                    <a:gdLst>
                      <a:gd name="T0" fmla="*/ 0 w 40"/>
                      <a:gd name="T1" fmla="*/ 0 h 67"/>
                      <a:gd name="T2" fmla="*/ 1 w 40"/>
                      <a:gd name="T3" fmla="*/ 0 h 67"/>
                      <a:gd name="T4" fmla="*/ 1 w 40"/>
                      <a:gd name="T5" fmla="*/ 0 h 67"/>
                      <a:gd name="T6" fmla="*/ 1 w 40"/>
                      <a:gd name="T7" fmla="*/ 0 h 67"/>
                      <a:gd name="T8" fmla="*/ 1 w 40"/>
                      <a:gd name="T9" fmla="*/ 0 h 67"/>
                      <a:gd name="T10" fmla="*/ 1 w 40"/>
                      <a:gd name="T11" fmla="*/ 0 h 67"/>
                      <a:gd name="T12" fmla="*/ 1 w 40"/>
                      <a:gd name="T13" fmla="*/ 0 h 67"/>
                      <a:gd name="T14" fmla="*/ 1 w 40"/>
                      <a:gd name="T15" fmla="*/ 0 h 67"/>
                      <a:gd name="T16" fmla="*/ 1 w 40"/>
                      <a:gd name="T17" fmla="*/ 0 h 67"/>
                      <a:gd name="T18" fmla="*/ 1 w 40"/>
                      <a:gd name="T19" fmla="*/ 0 h 67"/>
                      <a:gd name="T20" fmla="*/ 0 w 40"/>
                      <a:gd name="T21" fmla="*/ 0 h 6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67"/>
                      <a:gd name="T35" fmla="*/ 40 w 40"/>
                      <a:gd name="T36" fmla="*/ 67 h 6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67">
                        <a:moveTo>
                          <a:pt x="0" y="4"/>
                        </a:moveTo>
                        <a:lnTo>
                          <a:pt x="1" y="11"/>
                        </a:lnTo>
                        <a:lnTo>
                          <a:pt x="7" y="26"/>
                        </a:lnTo>
                        <a:lnTo>
                          <a:pt x="16" y="45"/>
                        </a:lnTo>
                        <a:lnTo>
                          <a:pt x="29" y="67"/>
                        </a:lnTo>
                        <a:lnTo>
                          <a:pt x="40" y="59"/>
                        </a:lnTo>
                        <a:lnTo>
                          <a:pt x="27" y="39"/>
                        </a:lnTo>
                        <a:lnTo>
                          <a:pt x="19" y="21"/>
                        </a:lnTo>
                        <a:lnTo>
                          <a:pt x="15" y="6"/>
                        </a:lnTo>
                        <a:lnTo>
                          <a:pt x="1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" name="Freeform 114"/>
                  <p:cNvSpPr>
                    <a:spLocks/>
                  </p:cNvSpPr>
                  <p:nvPr/>
                </p:nvSpPr>
                <p:spPr bwMode="auto">
                  <a:xfrm>
                    <a:off x="306" y="2796"/>
                    <a:ext cx="37" cy="37"/>
                  </a:xfrm>
                  <a:custGeom>
                    <a:avLst/>
                    <a:gdLst>
                      <a:gd name="T0" fmla="*/ 1 w 74"/>
                      <a:gd name="T1" fmla="*/ 1 h 74"/>
                      <a:gd name="T2" fmla="*/ 1 w 74"/>
                      <a:gd name="T3" fmla="*/ 1 h 74"/>
                      <a:gd name="T4" fmla="*/ 1 w 74"/>
                      <a:gd name="T5" fmla="*/ 1 h 74"/>
                      <a:gd name="T6" fmla="*/ 1 w 74"/>
                      <a:gd name="T7" fmla="*/ 1 h 74"/>
                      <a:gd name="T8" fmla="*/ 0 w 74"/>
                      <a:gd name="T9" fmla="*/ 1 h 74"/>
                      <a:gd name="T10" fmla="*/ 1 w 74"/>
                      <a:gd name="T11" fmla="*/ 1 h 74"/>
                      <a:gd name="T12" fmla="*/ 1 w 74"/>
                      <a:gd name="T13" fmla="*/ 0 h 74"/>
                      <a:gd name="T14" fmla="*/ 1 w 74"/>
                      <a:gd name="T15" fmla="*/ 1 h 74"/>
                      <a:gd name="T16" fmla="*/ 1 w 74"/>
                      <a:gd name="T17" fmla="*/ 1 h 74"/>
                      <a:gd name="T18" fmla="*/ 1 w 74"/>
                      <a:gd name="T19" fmla="*/ 1 h 74"/>
                      <a:gd name="T20" fmla="*/ 1 w 74"/>
                      <a:gd name="T21" fmla="*/ 1 h 7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4"/>
                      <a:gd name="T34" fmla="*/ 0 h 74"/>
                      <a:gd name="T35" fmla="*/ 74 w 74"/>
                      <a:gd name="T36" fmla="*/ 74 h 7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4" h="74">
                        <a:moveTo>
                          <a:pt x="67" y="66"/>
                        </a:moveTo>
                        <a:lnTo>
                          <a:pt x="41" y="58"/>
                        </a:lnTo>
                        <a:lnTo>
                          <a:pt x="21" y="74"/>
                        </a:lnTo>
                        <a:lnTo>
                          <a:pt x="21" y="48"/>
                        </a:lnTo>
                        <a:lnTo>
                          <a:pt x="0" y="33"/>
                        </a:lnTo>
                        <a:lnTo>
                          <a:pt x="24" y="25"/>
                        </a:lnTo>
                        <a:lnTo>
                          <a:pt x="32" y="0"/>
                        </a:lnTo>
                        <a:lnTo>
                          <a:pt x="47" y="22"/>
                        </a:lnTo>
                        <a:lnTo>
                          <a:pt x="74" y="20"/>
                        </a:lnTo>
                        <a:lnTo>
                          <a:pt x="58" y="42"/>
                        </a:lnTo>
                        <a:lnTo>
                          <a:pt x="67" y="66"/>
                        </a:lnTo>
                        <a:close/>
                      </a:path>
                    </a:pathLst>
                  </a:custGeom>
                  <a:solidFill>
                    <a:srgbClr val="0A3A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7211" name="Picture 115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5CC"/>
                    </a:clrFrom>
                    <a:clrTo>
                      <a:srgbClr val="FFF5CC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9882" t="61417" r="71849" b="22520"/>
                <a:stretch>
                  <a:fillRect/>
                </a:stretch>
              </p:blipFill>
              <p:spPr bwMode="auto">
                <a:xfrm>
                  <a:off x="793" y="2659"/>
                  <a:ext cx="142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07" name="Группа 112"/>
              <p:cNvGrpSpPr>
                <a:grpSpLocks/>
              </p:cNvGrpSpPr>
              <p:nvPr/>
            </p:nvGrpSpPr>
            <p:grpSpPr bwMode="auto">
              <a:xfrm>
                <a:off x="7572396" y="1071546"/>
                <a:ext cx="1190625" cy="1870075"/>
                <a:chOff x="2285984" y="3000372"/>
                <a:chExt cx="1191352" cy="1869530"/>
              </a:xfrm>
            </p:grpSpPr>
            <p:pic>
              <p:nvPicPr>
                <p:cNvPr id="7208" name="Picture 4" descr="дядя федор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0541"/>
                <a:stretch>
                  <a:fillRect/>
                </a:stretch>
              </p:blipFill>
              <p:spPr bwMode="auto">
                <a:xfrm>
                  <a:off x="2285984" y="3000372"/>
                  <a:ext cx="835017" cy="1523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09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2285984" y="4500570"/>
                  <a:ext cx="119135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b="1">
                      <a:latin typeface="Georgia" pitchFamily="18" charset="0"/>
                    </a:rPr>
                    <a:t>человек</a:t>
                  </a:r>
                </a:p>
              </p:txBody>
            </p:sp>
          </p:grpSp>
        </p:grpSp>
        <p:sp>
          <p:nvSpPr>
            <p:cNvPr id="123" name="Левая фигурная скобка 122"/>
            <p:cNvSpPr/>
            <p:nvPr/>
          </p:nvSpPr>
          <p:spPr>
            <a:xfrm rot="16200000">
              <a:off x="7000893" y="1643049"/>
              <a:ext cx="571504" cy="3000397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293303" y="3499954"/>
              <a:ext cx="1283566" cy="3692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звуковые</a:t>
              </a:r>
              <a:endParaRPr lang="ru-RU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604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693837"/>
          </a:xfrm>
        </p:spPr>
        <p:txBody>
          <a:bodyPr>
            <a:normAutofit/>
          </a:bodyPr>
          <a:lstStyle/>
          <a:p>
            <a:pPr marL="742950" indent="-742950" algn="ctr" eaLnBrk="1" fontAlgn="auto" hangingPunct="1">
              <a:spcAft>
                <a:spcPts val="0"/>
              </a:spcAft>
              <a:buFont typeface="+mj-lt"/>
              <a:buAutoNum type="alphaLcParenR" startAt="2"/>
              <a:defRPr/>
            </a:pPr>
            <a:r>
              <a:rPr lang="ru-RU" sz="3600" b="1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 работа с информацией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055917160"/>
              </p:ext>
            </p:extLst>
          </p:nvPr>
        </p:nvGraphicFramePr>
        <p:xfrm>
          <a:off x="428596" y="1285860"/>
          <a:ext cx="84296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67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План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ru-RU" sz="2300" b="1" dirty="0"/>
              <a:t>"Не для школы, а для жизни мы учимся".</a:t>
            </a:r>
          </a:p>
          <a:p>
            <a:pPr marL="0" indent="0" algn="r">
              <a:buNone/>
            </a:pPr>
            <a:r>
              <a:rPr lang="ru-RU" sz="2300" b="1" dirty="0"/>
              <a:t>                                        Античный </a:t>
            </a:r>
            <a:r>
              <a:rPr lang="ru-RU" sz="2300" b="1" dirty="0" smtClean="0"/>
              <a:t>афоризм</a:t>
            </a:r>
          </a:p>
          <a:p>
            <a:pPr marL="0" lvl="0" indent="0">
              <a:buNone/>
            </a:pPr>
            <a:r>
              <a:rPr lang="ru-RU" sz="2400" dirty="0" smtClean="0"/>
              <a:t>1. Работа </a:t>
            </a:r>
            <a:r>
              <a:rPr lang="ru-RU" sz="2400" dirty="0"/>
              <a:t>с РП МБСЛШ.</a:t>
            </a:r>
          </a:p>
          <a:p>
            <a:pPr marL="0" indent="0" algn="r">
              <a:buNone/>
            </a:pPr>
            <a:r>
              <a:rPr lang="ru-RU" sz="2400" dirty="0"/>
              <a:t>/</a:t>
            </a:r>
            <a:r>
              <a:rPr lang="ru-RU" sz="2400" dirty="0" err="1"/>
              <a:t>Свалова</a:t>
            </a:r>
            <a:r>
              <a:rPr lang="ru-RU" sz="2400" dirty="0"/>
              <a:t> И.В./</a:t>
            </a:r>
          </a:p>
          <a:p>
            <a:pPr marL="0" lvl="0" indent="0">
              <a:buNone/>
            </a:pPr>
            <a:r>
              <a:rPr lang="ru-RU" sz="2400" dirty="0" smtClean="0"/>
              <a:t>2. Новинки </a:t>
            </a:r>
            <a:r>
              <a:rPr lang="ru-RU" sz="2400" dirty="0"/>
              <a:t>методической литературы.</a:t>
            </a:r>
          </a:p>
          <a:p>
            <a:pPr marL="0" indent="0" algn="r">
              <a:buNone/>
            </a:pPr>
            <a:r>
              <a:rPr lang="ru-RU" sz="2400" dirty="0"/>
              <a:t>/Кротова М.А./</a:t>
            </a:r>
          </a:p>
          <a:p>
            <a:pPr marL="0" lvl="0" indent="0">
              <a:buNone/>
            </a:pPr>
            <a:r>
              <a:rPr lang="ru-RU" sz="2400" dirty="0" smtClean="0"/>
              <a:t>3. Цели </a:t>
            </a:r>
            <a:r>
              <a:rPr lang="ru-RU" sz="2400" dirty="0"/>
              <a:t>и задачи на новый учебный год.</a:t>
            </a:r>
          </a:p>
          <a:p>
            <a:pPr marL="0" indent="0" algn="r">
              <a:buNone/>
            </a:pPr>
            <a:r>
              <a:rPr lang="ru-RU" sz="2400" dirty="0"/>
              <a:t>/Кротова М.А./</a:t>
            </a:r>
          </a:p>
          <a:p>
            <a:pPr marL="0" lvl="0" indent="0">
              <a:buNone/>
            </a:pPr>
            <a:r>
              <a:rPr lang="ru-RU" sz="2400" dirty="0" smtClean="0"/>
              <a:t>4. Состояние </a:t>
            </a:r>
            <a:r>
              <a:rPr lang="ru-RU" sz="2400" dirty="0"/>
              <a:t>учебно-методического обеспечения на новый учебный год. </a:t>
            </a:r>
          </a:p>
          <a:p>
            <a:pPr marL="0" indent="0">
              <a:buNone/>
            </a:pPr>
            <a:r>
              <a:rPr lang="ru-RU" sz="2400" dirty="0" smtClean="0"/>
              <a:t>5. Требования </a:t>
            </a:r>
            <a:r>
              <a:rPr lang="ru-RU" sz="2400" dirty="0"/>
              <a:t>к рабочим программам. Рассмотрение и утверждение рабочих программ по предметам.</a:t>
            </a:r>
          </a:p>
          <a:p>
            <a:pPr marL="0" indent="0" algn="r">
              <a:buNone/>
            </a:pPr>
            <a:r>
              <a:rPr lang="ru-RU" sz="2400" dirty="0"/>
              <a:t>/</a:t>
            </a:r>
            <a:r>
              <a:rPr lang="ru-RU" sz="2400" dirty="0" err="1"/>
              <a:t>Свалова</a:t>
            </a:r>
            <a:r>
              <a:rPr lang="ru-RU" sz="2400" dirty="0"/>
              <a:t> И.В./</a:t>
            </a:r>
          </a:p>
          <a:p>
            <a:pPr marL="0" lvl="0" indent="0">
              <a:buNone/>
            </a:pPr>
            <a:r>
              <a:rPr lang="ru-RU" sz="2400" dirty="0" smtClean="0"/>
              <a:t>6. Формирование </a:t>
            </a:r>
            <a:r>
              <a:rPr lang="ru-RU" sz="2400" dirty="0"/>
              <a:t>познавательных УУД.</a:t>
            </a:r>
          </a:p>
          <a:p>
            <a:pPr marL="0" indent="0" algn="r">
              <a:buNone/>
            </a:pPr>
            <a:r>
              <a:rPr lang="ru-RU" sz="2400" dirty="0"/>
              <a:t>/педагоги школы/</a:t>
            </a:r>
          </a:p>
          <a:p>
            <a:pPr marL="0" lvl="0" indent="0">
              <a:buNone/>
            </a:pPr>
            <a:r>
              <a:rPr lang="ru-RU" sz="2400" dirty="0" smtClean="0"/>
              <a:t>7. Определение </a:t>
            </a:r>
            <a:r>
              <a:rPr lang="ru-RU" sz="2400" dirty="0"/>
              <a:t>методической занятости </a:t>
            </a:r>
            <a:r>
              <a:rPr lang="ru-RU" sz="2400" dirty="0" smtClean="0"/>
              <a:t>учителей</a:t>
            </a:r>
            <a:r>
              <a:rPr lang="ru-RU" sz="2400" dirty="0"/>
              <a:t>:</a:t>
            </a:r>
            <a:r>
              <a:rPr lang="ru-RU" sz="2400" dirty="0" smtClean="0"/>
              <a:t> </a:t>
            </a:r>
            <a:endParaRPr lang="ru-RU" sz="2400" dirty="0"/>
          </a:p>
          <a:p>
            <a:pPr lvl="1"/>
            <a:r>
              <a:rPr lang="ru-RU" sz="2300" dirty="0"/>
              <a:t>предметные недели,</a:t>
            </a:r>
          </a:p>
          <a:p>
            <a:pPr lvl="1"/>
            <a:r>
              <a:rPr lang="ru-RU" sz="2300" dirty="0"/>
              <a:t>участие в конкурсах,</a:t>
            </a:r>
          </a:p>
          <a:p>
            <a:pPr lvl="1"/>
            <a:r>
              <a:rPr lang="ru-RU" sz="2300" dirty="0"/>
              <a:t>оформление стенда</a:t>
            </a:r>
            <a:r>
              <a:rPr lang="ru-RU" sz="2200" dirty="0"/>
              <a:t>. </a:t>
            </a:r>
          </a:p>
          <a:p>
            <a:pPr marL="0" indent="0" algn="ctr">
              <a:buNone/>
            </a:pPr>
            <a:endParaRPr lang="ru-RU" sz="2300" b="1" dirty="0"/>
          </a:p>
        </p:txBody>
      </p:sp>
    </p:spTree>
    <p:extLst>
      <p:ext uri="{BB962C8B-B14F-4D97-AF65-F5344CB8AC3E}">
        <p14:creationId xmlns="" xmlns:p14="http://schemas.microsoft.com/office/powerpoint/2010/main" val="36454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marL="742950" indent="-742950" algn="ctr" eaLnBrk="1" fontAlgn="auto" hangingPunct="1">
              <a:spcAft>
                <a:spcPts val="0"/>
              </a:spcAft>
              <a:buFont typeface="+mj-lt"/>
              <a:buAutoNum type="alphaLcParenR" startAt="3"/>
              <a:defRPr/>
            </a:pPr>
            <a:r>
              <a:rPr lang="ru-RU" sz="3600" b="1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необходимой информации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343108301"/>
              </p:ext>
            </p:extLst>
          </p:nvPr>
        </p:nvGraphicFramePr>
        <p:xfrm>
          <a:off x="642910" y="1916832"/>
          <a:ext cx="8072494" cy="443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070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229193908"/>
              </p:ext>
            </p:extLst>
          </p:nvPr>
        </p:nvGraphicFramePr>
        <p:xfrm>
          <a:off x="428596" y="332656"/>
          <a:ext cx="850112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072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умений осуществлять поиск необходимой информации и работать с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 («Школа России»)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15008" y="1844824"/>
            <a:ext cx="2971792" cy="4510101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/>
              <a:t>целенаправленный поиск конкретной информации для решения </a:t>
            </a:r>
            <a:r>
              <a:rPr lang="ru-RU" sz="2000" b="1" dirty="0" smtClean="0"/>
              <a:t>задач-расчётов </a:t>
            </a:r>
            <a:r>
              <a:rPr lang="ru-RU" sz="2000" b="1" dirty="0"/>
              <a:t>с недостающими данными, для создания презентационных и иных материалов при подготовке творческих работ </a:t>
            </a:r>
            <a:r>
              <a:rPr lang="ru-RU" sz="2000" dirty="0"/>
              <a:t>и т. п</a:t>
            </a:r>
            <a:r>
              <a:rPr lang="ru-RU" sz="2000" dirty="0" smtClean="0"/>
              <a:t>.;</a:t>
            </a:r>
          </a:p>
          <a:p>
            <a:pPr marL="365760" lvl="1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dirty="0" smtClean="0"/>
              <a:t>4 класс. Математика. </a:t>
            </a:r>
            <a:endParaRPr lang="ru-RU" sz="14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ru-RU" sz="2000" dirty="0"/>
          </a:p>
        </p:txBody>
      </p:sp>
      <p:pic>
        <p:nvPicPr>
          <p:cNvPr id="29698" name="Picture 2" descr="C:\Users\User\Pictures\2014-12-02 2\2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712" r="5394" b="12601"/>
          <a:stretch>
            <a:fillRect/>
          </a:stretch>
        </p:blipFill>
        <p:spPr bwMode="auto">
          <a:xfrm>
            <a:off x="2928926" y="2000240"/>
            <a:ext cx="2857520" cy="3941779"/>
          </a:xfrm>
          <a:prstGeom prst="rect">
            <a:avLst/>
          </a:prstGeom>
          <a:noFill/>
        </p:spPr>
      </p:pic>
      <p:pic>
        <p:nvPicPr>
          <p:cNvPr id="29699" name="Picture 3" descr="C:\Users\User\Pictures\2014-12-02 1\1 001.jpg"/>
          <p:cNvPicPr>
            <a:picLocks noChangeAspect="1" noChangeArrowheads="1"/>
          </p:cNvPicPr>
          <p:nvPr/>
        </p:nvPicPr>
        <p:blipFill>
          <a:blip r:embed="rId3" cstate="print"/>
          <a:srcRect r="21098" b="12500"/>
          <a:stretch>
            <a:fillRect/>
          </a:stretch>
        </p:blipFill>
        <p:spPr bwMode="auto">
          <a:xfrm rot="10800000">
            <a:off x="357158" y="2000240"/>
            <a:ext cx="2571736" cy="3956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58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00562" y="548680"/>
            <a:ext cx="4186238" cy="580624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/>
              <a:t>систематическое </a:t>
            </a:r>
            <a:r>
              <a:rPr lang="ru-RU" sz="2000" b="1" dirty="0"/>
              <a:t>обращение </a:t>
            </a:r>
            <a:r>
              <a:rPr lang="ru-RU" sz="2000" i="1" dirty="0"/>
              <a:t>(отсылки по </a:t>
            </a:r>
            <a:r>
              <a:rPr lang="ru-RU" sz="2000" i="1" dirty="0" smtClean="0"/>
              <a:t>текстам учебника</a:t>
            </a:r>
            <a:r>
              <a:rPr lang="ru-RU" sz="2000" i="1" dirty="0"/>
              <a:t>)</a:t>
            </a:r>
            <a:r>
              <a:rPr lang="ru-RU" sz="2000" dirty="0"/>
              <a:t>, </a:t>
            </a:r>
            <a:r>
              <a:rPr lang="ru-RU" sz="2000" dirty="0" smtClean="0"/>
              <a:t>например</a:t>
            </a:r>
            <a:r>
              <a:rPr lang="ru-RU" sz="2000" dirty="0"/>
              <a:t>, к справочному </a:t>
            </a:r>
            <a:r>
              <a:rPr lang="ru-RU" sz="2000" dirty="0" smtClean="0"/>
              <a:t>материалу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500" dirty="0" smtClean="0"/>
              <a:t>4 класс. Русский язык. «Синонимы, антонимы, омонимы», «Заимствованные слова»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/>
              <a:t>поиск </a:t>
            </a:r>
            <a:r>
              <a:rPr lang="ru-RU" sz="2000" b="1" dirty="0"/>
              <a:t>информации в различных источниках </a:t>
            </a:r>
            <a:r>
              <a:rPr lang="ru-RU" sz="2000" i="1" dirty="0"/>
              <a:t>(в книгах, журналах, в сети Интернет, в беседах со взрослыми и др.) </a:t>
            </a:r>
            <a:r>
              <a:rPr lang="ru-RU" sz="2000" dirty="0"/>
              <a:t>для выполнения заданий рубрики «Наши проекты» и работа с ней: </a:t>
            </a:r>
            <a:endParaRPr lang="ru-RU" sz="2000" dirty="0" smtClean="0"/>
          </a:p>
          <a:p>
            <a:pPr algn="just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ru-RU" sz="2000" dirty="0" smtClean="0"/>
              <a:t>проведение </a:t>
            </a:r>
            <a:r>
              <a:rPr lang="ru-RU" sz="2000" dirty="0"/>
              <a:t>анализа собранной информации, </a:t>
            </a:r>
            <a:endParaRPr lang="ru-RU" sz="2000" dirty="0" smtClean="0"/>
          </a:p>
          <a:p>
            <a:pPr algn="just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ru-RU" sz="2000" dirty="0" smtClean="0"/>
              <a:t>её </a:t>
            </a:r>
            <a:r>
              <a:rPr lang="ru-RU" sz="2000" dirty="0"/>
              <a:t>систематизация по требуемому форматом признаку и представление в нужном виде </a:t>
            </a:r>
            <a:r>
              <a:rPr lang="ru-RU" sz="2000" dirty="0" smtClean="0"/>
              <a:t>(в </a:t>
            </a:r>
            <a:r>
              <a:rPr lang="ru-RU" sz="2000" dirty="0"/>
              <a:t>виде презентаций, таблиц, диаграмм, рисунков, поделок, книг, альбомов и т. п</a:t>
            </a:r>
            <a:r>
              <a:rPr lang="ru-RU" sz="2000" dirty="0" smtClean="0"/>
              <a:t>.).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500" dirty="0" smtClean="0"/>
              <a:t>4 класс. Литературное чтение.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ru-RU" sz="2000" dirty="0"/>
          </a:p>
        </p:txBody>
      </p:sp>
      <p:pic>
        <p:nvPicPr>
          <p:cNvPr id="30722" name="Picture 2" descr="C:\Users\User\Pictures\2014-12-02\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674" t="21538" b="61886"/>
          <a:stretch>
            <a:fillRect/>
          </a:stretch>
        </p:blipFill>
        <p:spPr bwMode="auto">
          <a:xfrm>
            <a:off x="285720" y="285728"/>
            <a:ext cx="4000528" cy="104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C:\Users\User\Pictures\2014-12-02\002.jpg"/>
          <p:cNvPicPr>
            <a:picLocks noChangeAspect="1" noChangeArrowheads="1"/>
          </p:cNvPicPr>
          <p:nvPr/>
        </p:nvPicPr>
        <p:blipFill>
          <a:blip r:embed="rId3" cstate="print"/>
          <a:srcRect l="10983" t="59375" b="9687"/>
          <a:stretch>
            <a:fillRect/>
          </a:stretch>
        </p:blipFill>
        <p:spPr bwMode="auto">
          <a:xfrm>
            <a:off x="285720" y="1500174"/>
            <a:ext cx="4000528" cy="192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C:\Users\User\Pictures\2014-12-02\003.jpg"/>
          <p:cNvPicPr>
            <a:picLocks noChangeAspect="1" noChangeArrowheads="1"/>
          </p:cNvPicPr>
          <p:nvPr/>
        </p:nvPicPr>
        <p:blipFill>
          <a:blip r:embed="rId4" cstate="print"/>
          <a:srcRect l="4687" t="38078" r="47656" b="8815"/>
          <a:stretch>
            <a:fillRect/>
          </a:stretch>
        </p:blipFill>
        <p:spPr bwMode="auto">
          <a:xfrm>
            <a:off x="357158" y="3571876"/>
            <a:ext cx="3857652" cy="309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928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 marL="457200" lvl="0" indent="-457200" algn="r">
              <a:buFont typeface="Wingdings" pitchFamily="2" charset="2"/>
              <a:buChar char="Ø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знаково-символическое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(Котляр С.А.)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83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структурировать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(Глазырина И.А.)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0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002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осознанно и произвольно строить речевое высказывание в устной и письменной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(Алферова Л.И.)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51837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dirty="0" smtClean="0"/>
              <a:t>Развитие </a:t>
            </a:r>
            <a:r>
              <a:rPr lang="ru-RU" sz="2400" dirty="0"/>
              <a:t>речи – одна из важнейших проблем в преподавании русского языка.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 smtClean="0"/>
              <a:t> Развитая </a:t>
            </a:r>
            <a:r>
              <a:rPr lang="ru-RU" sz="2400" dirty="0"/>
              <a:t>речь (владение языком, речевыми умениями) – это прекрасный инструмент познания.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7029" r="17873"/>
          <a:stretch/>
        </p:blipFill>
        <p:spPr bwMode="auto">
          <a:xfrm>
            <a:off x="5724128" y="2545536"/>
            <a:ext cx="2687141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554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Pictures\2014-11-28 игра 4 предложения\игра 4 предложения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8332" b="67954"/>
          <a:stretch>
            <a:fillRect/>
          </a:stretch>
        </p:blipFill>
        <p:spPr bwMode="auto">
          <a:xfrm rot="21038660">
            <a:off x="588713" y="3986292"/>
            <a:ext cx="2839969" cy="176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C:\Users\User\Pictures\2014-11-28 игра 4 предложения\игра 4 предложения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28332" b="67954"/>
          <a:stretch>
            <a:fillRect/>
          </a:stretch>
        </p:blipFill>
        <p:spPr bwMode="auto">
          <a:xfrm rot="214540">
            <a:off x="4128627" y="2166054"/>
            <a:ext cx="3086250" cy="1914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User\Pictures\2014-11-28 игра 4 предложения\игра 4 предложения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r="28332" b="67954"/>
          <a:stretch>
            <a:fillRect/>
          </a:stretch>
        </p:blipFill>
        <p:spPr bwMode="auto">
          <a:xfrm rot="778730">
            <a:off x="3692433" y="4650351"/>
            <a:ext cx="2119526" cy="131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наиболее эффективных способов решения задач в зависимости от конкретных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         </a:t>
            </a:r>
            <a:r>
              <a:rPr lang="ru-RU" sz="2000" dirty="0" smtClean="0"/>
              <a:t>(</a:t>
            </a:r>
            <a:r>
              <a:rPr lang="ru-RU" sz="2000" dirty="0" err="1" smtClean="0"/>
              <a:t>Крючкова</a:t>
            </a:r>
            <a:r>
              <a:rPr lang="ru-RU" sz="2000" dirty="0" smtClean="0"/>
              <a:t> И.Б.)</a:t>
            </a:r>
            <a:endParaRPr lang="ru-RU" sz="2000" dirty="0"/>
          </a:p>
        </p:txBody>
      </p:sp>
      <p:pic>
        <p:nvPicPr>
          <p:cNvPr id="7" name="Picture 2" descr="C:\Users\User\Pictures\2014-11-28 ситуация сравнения\ситуация сравнения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l="19897" r="3246" b="8587"/>
          <a:stretch>
            <a:fillRect/>
          </a:stretch>
        </p:blipFill>
        <p:spPr bwMode="auto">
          <a:xfrm rot="20620678">
            <a:off x="1223690" y="2579313"/>
            <a:ext cx="2068483" cy="341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User\Pictures\2014-11-28\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 r="9459"/>
          <a:stretch>
            <a:fillRect/>
          </a:stretch>
        </p:blipFill>
        <p:spPr bwMode="auto">
          <a:xfrm>
            <a:off x="3071802" y="1785926"/>
            <a:ext cx="247111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4" descr="C:\Users\User\Pictures\2014-11-28 ситуация сравнения\ситуация сравнения 002.jpg"/>
          <p:cNvPicPr>
            <a:picLocks noChangeAspect="1" noChangeArrowheads="1"/>
          </p:cNvPicPr>
          <p:nvPr/>
        </p:nvPicPr>
        <p:blipFill>
          <a:blip r:embed="rId7" cstate="print"/>
          <a:srcRect l="37873" t="14661" r="8824" b="6976"/>
          <a:stretch>
            <a:fillRect/>
          </a:stretch>
        </p:blipFill>
        <p:spPr bwMode="auto">
          <a:xfrm rot="1101067">
            <a:off x="6286512" y="2000240"/>
            <a:ext cx="2000264" cy="40794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684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2034697"/>
          </a:xfrm>
        </p:spPr>
        <p:txBody>
          <a:bodyPr>
            <a:no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способов и условий действия, контроль и оценка процесса и результатов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(Туманова Н.В.)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8" y="2439361"/>
            <a:ext cx="3387894" cy="25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IMG_2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54" y="2463542"/>
            <a:ext cx="3312368" cy="248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5583" y="4919274"/>
            <a:ext cx="7278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orbel" pitchFamily="34" charset="0"/>
              </a:rPr>
              <a:t> </a:t>
            </a:r>
            <a:r>
              <a:rPr lang="ru-RU" sz="2400" b="1" dirty="0">
                <a:latin typeface="Arial" charset="0"/>
              </a:rPr>
              <a:t>Чем больше человек знает о том, что уже сделано, тем больше в его силах понять, что нужно делать дальше.</a:t>
            </a:r>
            <a:endParaRPr lang="ru-RU" b="1" dirty="0">
              <a:latin typeface="Arial" charset="0"/>
            </a:endParaRPr>
          </a:p>
          <a:p>
            <a:pPr algn="r"/>
            <a:r>
              <a:rPr lang="ru-RU" b="1" dirty="0">
                <a:latin typeface="Arial" charset="0"/>
              </a:rPr>
              <a:t>Б. Дизраэли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339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смысловое чтение как осмысление цели чтения и выбор вида чтения в зависимости от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   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Свалова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И.В.)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/>
              <a:t>извлечение необходимой информации из прослушанных текстов различных жанров; </a:t>
            </a:r>
            <a:endParaRPr lang="ru-RU" dirty="0"/>
          </a:p>
          <a:p>
            <a:pPr lvl="0"/>
            <a:r>
              <a:rPr lang="ru-RU" i="1" dirty="0"/>
              <a:t>определение основной и второстепенной информации; </a:t>
            </a:r>
            <a:endParaRPr lang="ru-RU" dirty="0"/>
          </a:p>
          <a:p>
            <a:pPr lvl="0"/>
            <a:r>
              <a:rPr lang="ru-RU" i="1" dirty="0"/>
              <a:t>свободная ориентация и восприятие текстов художественного, научного, публицистического и официально-делового стилей; </a:t>
            </a:r>
            <a:endParaRPr lang="ru-RU" dirty="0"/>
          </a:p>
          <a:p>
            <a:pPr lvl="0"/>
            <a:r>
              <a:rPr lang="ru-RU" i="1" dirty="0"/>
              <a:t>понимание и адекватная оценка языка средств массовой </a:t>
            </a:r>
            <a:r>
              <a:rPr lang="ru-RU" i="1" dirty="0" smtClean="0"/>
              <a:t>информации</a:t>
            </a:r>
            <a:r>
              <a:rPr lang="ru-RU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86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Тема ШМО: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 algn="just">
              <a:buNone/>
            </a:pPr>
            <a:r>
              <a:rPr lang="ru-RU" sz="3200" dirty="0" smtClean="0"/>
              <a:t>«Создание условий для реализации Федерального государственного образовательного стандарта общего образования в условиях санаторной школы»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5116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Логические </a:t>
            </a:r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</a:t>
            </a:r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(Белова А.П.)</a:t>
            </a:r>
            <a:endParaRPr lang="ru-RU" sz="27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анализ объектов с целью выделения признаков (существенных, несущественных); </a:t>
            </a:r>
          </a:p>
          <a:p>
            <a:pPr lvl="0"/>
            <a:r>
              <a:rPr lang="ru-RU" dirty="0"/>
              <a:t>синтез как составление целого из частей, в том числе с самостоятельным достраиванием, восполнением недостающих компонентов; </a:t>
            </a:r>
          </a:p>
          <a:p>
            <a:pPr lvl="0"/>
            <a:r>
              <a:rPr lang="ru-RU" dirty="0"/>
              <a:t>выбор оснований и критериев для сравнения, классификации объектов; </a:t>
            </a:r>
          </a:p>
          <a:p>
            <a:pPr lvl="0"/>
            <a:r>
              <a:rPr lang="ru-RU" dirty="0"/>
              <a:t>подведение под понятия, выведение следствий; </a:t>
            </a:r>
          </a:p>
          <a:p>
            <a:pPr lvl="0"/>
            <a:r>
              <a:rPr lang="ru-RU" dirty="0"/>
              <a:t>установление причинно-следственных связей; </a:t>
            </a:r>
          </a:p>
          <a:p>
            <a:pPr lvl="0"/>
            <a:r>
              <a:rPr lang="ru-RU" dirty="0"/>
              <a:t>построение логической цепи рассуждений; </a:t>
            </a:r>
          </a:p>
          <a:p>
            <a:pPr lvl="0"/>
            <a:r>
              <a:rPr lang="ru-RU" dirty="0"/>
              <a:t>доказательство; </a:t>
            </a:r>
          </a:p>
          <a:p>
            <a:pPr lvl="0"/>
            <a:r>
              <a:rPr lang="ru-RU" dirty="0"/>
              <a:t>выдвижение гипотез и их </a:t>
            </a:r>
            <a:r>
              <a:rPr lang="ru-RU" dirty="0" smtClean="0"/>
              <a:t>обоснование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63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и решение 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b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(Пискунова М.А.)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r>
              <a:rPr lang="ru-RU" sz="2800" dirty="0" smtClean="0"/>
              <a:t>формулирование </a:t>
            </a:r>
            <a:r>
              <a:rPr lang="ru-RU" sz="2800" dirty="0"/>
              <a:t>проблемы; </a:t>
            </a:r>
          </a:p>
          <a:p>
            <a:r>
              <a:rPr lang="ru-RU" sz="2800" dirty="0" smtClean="0"/>
              <a:t>самостоятельное </a:t>
            </a:r>
            <a:r>
              <a:rPr lang="ru-RU" sz="2800" dirty="0"/>
              <a:t>создание способов решения проблем творческого и поискового характера.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18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формирования универсальных учебных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7935895"/>
              </p:ext>
            </p:extLst>
          </p:nvPr>
        </p:nvGraphicFramePr>
        <p:xfrm>
          <a:off x="457200" y="2204864"/>
          <a:ext cx="8229600" cy="410445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152863"/>
                <a:gridCol w="2077151"/>
                <a:gridCol w="2230222"/>
                <a:gridCol w="1769364"/>
              </a:tblGrid>
              <a:tr h="811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РУССКИЙ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ЯЗЫК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ЛИТЕРАТУРНОЕ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ЧТЕНИЕ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МАТЕМАТИКА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ОКРУЖАЮЩИЙ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МИР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292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Логические действия, знаково-символические модели, моделирование (перевод устной речи в письменную)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Причинно-следственные связи, смысловое чтение, произвольные и осознанные устные и письменные высказывания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Логические действия, </a:t>
                      </a:r>
                      <a:r>
                        <a:rPr lang="ru-RU" sz="1600" dirty="0" smtClean="0">
                          <a:effectLst/>
                        </a:rPr>
                        <a:t>знаково-символические </a:t>
                      </a:r>
                      <a:r>
                        <a:rPr lang="ru-RU" sz="1600" dirty="0">
                          <a:effectLst/>
                        </a:rPr>
                        <a:t>модели,  моделирование, выбор наиболее эффективных способов решения задач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Логические действия, моделирование, классификация, широкий спектр источников информации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37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формирования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познавательных УУД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Планируемые результаты, описывающие, группу целей, </a:t>
            </a:r>
            <a:r>
              <a:rPr lang="ru-RU" dirty="0" smtClean="0"/>
              <a:t>приводятся </a:t>
            </a:r>
            <a:r>
              <a:rPr lang="ru-RU" dirty="0"/>
              <a:t>в блоках </a:t>
            </a:r>
            <a:r>
              <a:rPr lang="ru-RU" b="1" dirty="0"/>
              <a:t>«Выпускник научится» </a:t>
            </a:r>
            <a:r>
              <a:rPr lang="ru-RU" dirty="0"/>
              <a:t>к каждому разделу программы формирования универсальных учебных действий.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В эту группу включается система знаний и учебных действий, которая необходима для успешного обучения в начальной и основной школе и, при наличии специальной целенаправленной работы </a:t>
            </a:r>
            <a:r>
              <a:rPr lang="ru-RU" dirty="0" smtClean="0"/>
              <a:t>учителя, </a:t>
            </a:r>
            <a:r>
              <a:rPr lang="ru-RU" dirty="0"/>
              <a:t>может быть освоена большинством учащихся.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Планируемые результаты, описывающие группу целей, характеризующие, систему учебных действий в отношении знаний, умений, навыков, расширяющих и углубляющих опорную систему или выступающих как пропедевтика для дальнейшего изучения данного предмета, приводятся в блоках </a:t>
            </a:r>
            <a:r>
              <a:rPr lang="ru-RU" b="1" dirty="0"/>
              <a:t>«Выпускник получит возможность научиться» </a:t>
            </a:r>
            <a:r>
              <a:rPr lang="ru-RU" dirty="0"/>
              <a:t>к каждому разделу программы формирования универсальных учебных действий</a:t>
            </a:r>
            <a:r>
              <a:rPr lang="ru-RU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Основная цель – предоставить возможность обучающимся продемонстрировать овладение более высокими (по сравнению с базовым) уровнями достижений и выявить динамику роста численности группы наиболее подготовленных учащихся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60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ПУУД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1. Мотивация</a:t>
            </a:r>
            <a:r>
              <a:rPr lang="ru-RU" b="1" dirty="0"/>
              <a:t>:</a:t>
            </a:r>
          </a:p>
          <a:p>
            <a:r>
              <a:rPr lang="ru-RU" sz="2400" i="1" dirty="0"/>
              <a:t>целеполагание</a:t>
            </a:r>
          </a:p>
          <a:p>
            <a:pPr marL="0" indent="0">
              <a:buNone/>
            </a:pPr>
            <a:r>
              <a:rPr lang="ru-RU" b="1" dirty="0" smtClean="0"/>
              <a:t>2. Актуализация  </a:t>
            </a:r>
            <a:r>
              <a:rPr lang="ru-RU" b="1" dirty="0"/>
              <a:t>знаний:</a:t>
            </a:r>
          </a:p>
          <a:p>
            <a:r>
              <a:rPr lang="ru-RU" sz="2400" i="1" dirty="0" smtClean="0"/>
              <a:t>логические (</a:t>
            </a:r>
            <a:r>
              <a:rPr lang="ru-RU" sz="2400" i="1" dirty="0"/>
              <a:t>анализ, синтез, сравнение, обобщение, аналогия, классификация, </a:t>
            </a:r>
            <a:r>
              <a:rPr lang="ru-RU" sz="2400" i="1" dirty="0" err="1"/>
              <a:t>сериация</a:t>
            </a:r>
            <a:r>
              <a:rPr lang="ru-RU" sz="2400" i="1" dirty="0"/>
              <a:t>)</a:t>
            </a:r>
          </a:p>
          <a:p>
            <a:pPr marL="0" indent="0">
              <a:buNone/>
            </a:pPr>
            <a:r>
              <a:rPr lang="ru-RU" b="1" dirty="0"/>
              <a:t>3</a:t>
            </a:r>
            <a:r>
              <a:rPr lang="ru-RU" b="1" dirty="0" smtClean="0"/>
              <a:t>. Изучения </a:t>
            </a:r>
            <a:r>
              <a:rPr lang="ru-RU" b="1" dirty="0"/>
              <a:t>новых знаний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логические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постановка и формулирование проблемы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структурирование знаний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осознанное и произвольное построение речевого высказывания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работа с информацией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08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ПУУД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b="1" dirty="0"/>
              <a:t>4. Первичное закрепление 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логические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извлечение необходимой информации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моделирование и преобразование моделей разных типов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использование знаково-символических средств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установление причинно-следственных связей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осознанное и произвольное построение речевого высказывания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построение логической цепи </a:t>
            </a:r>
            <a:r>
              <a:rPr lang="ru-RU" sz="2400" i="1" dirty="0" smtClean="0"/>
              <a:t>рассуждения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818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ПУУД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/>
              <a:t>5. Самостоятельная работа </a:t>
            </a:r>
          </a:p>
          <a:p>
            <a:pPr marL="609600" indent="-609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логические</a:t>
            </a:r>
          </a:p>
          <a:p>
            <a:pPr marL="609600" indent="-609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извлечение необходимой информации</a:t>
            </a:r>
          </a:p>
          <a:p>
            <a:pPr marL="609600" indent="-609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использование знаково-символических моделей</a:t>
            </a:r>
          </a:p>
          <a:p>
            <a:pPr marL="609600" indent="-609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выполнение действий по алгоритму</a:t>
            </a:r>
          </a:p>
          <a:p>
            <a:pPr marL="609600" indent="-609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осознанное и произвольное построение речевого высказывания</a:t>
            </a:r>
          </a:p>
          <a:p>
            <a:pPr marL="609600" indent="-609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доказательство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0316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ПУУД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b="1" dirty="0"/>
              <a:t>6</a:t>
            </a:r>
            <a:r>
              <a:rPr lang="ru-RU" sz="2400" b="1" dirty="0" smtClean="0"/>
              <a:t>. </a:t>
            </a:r>
            <a:r>
              <a:rPr lang="ru-RU" sz="2800" b="1" dirty="0" smtClean="0"/>
              <a:t>Включение </a:t>
            </a:r>
            <a:r>
              <a:rPr lang="ru-RU" sz="2800" b="1" dirty="0"/>
              <a:t>в систему знаний и повторение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логические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понимание текстов, извлечение необходимой информации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моделирование, преобразование моделей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использование знаково-символических средств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установление причинно-следственных связей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самостоятельное создание алгоритмов деятельности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доказательство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935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Предметные недели: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2819719"/>
              </p:ext>
            </p:extLst>
          </p:nvPr>
        </p:nvGraphicFramePr>
        <p:xfrm>
          <a:off x="539552" y="692696"/>
          <a:ext cx="8136903" cy="5815861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183550"/>
                <a:gridCol w="1331493"/>
                <a:gridCol w="2810930"/>
                <a:gridCol w="2810930"/>
              </a:tblGrid>
              <a:tr h="207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четверть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заезд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химии, географии, биологии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Белова А.П.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Кротова М.А.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Морозова М.В.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физической культуры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Суркова Н.В.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Ступина Н.В.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Кротова М.А.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технологии и изобразительного искусства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Пискунова М.А.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Туманова Н.В.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математики и физики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Глазырина И.А.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Котляр С.А.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Туманова Н.В.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Усынина</a:t>
                      </a:r>
                      <a:r>
                        <a:rPr lang="ru-RU" sz="1400" dirty="0">
                          <a:effectLst/>
                        </a:rPr>
                        <a:t> А.П.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Кротова М.А.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иностранных языков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Крючкова</a:t>
                      </a:r>
                      <a:r>
                        <a:rPr lang="ru-RU" sz="1400" dirty="0">
                          <a:effectLst/>
                        </a:rPr>
                        <a:t> И.Б.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Соколова О.Я.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IV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русского языка и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Алферова Л.И.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Свалова</a:t>
                      </a:r>
                      <a:r>
                        <a:rPr lang="ru-RU" sz="1400" dirty="0">
                          <a:effectLst/>
                        </a:rPr>
                        <a:t> И.В.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Кротова М.А.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музыки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Садчикова</a:t>
                      </a:r>
                      <a:r>
                        <a:rPr lang="ru-RU" sz="1400" dirty="0">
                          <a:effectLst/>
                        </a:rPr>
                        <a:t> Л.М.</a:t>
                      </a:r>
                      <a:endParaRPr lang="ru-RU" sz="1200" dirty="0"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Туманова Н.В.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51" marR="55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07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 УУД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Возрастные особенности развития и формирования познавательных УУД. 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Как сделать учебу интересней?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Планируемые результаты формирования познавательных универсальных учебных действий.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Формирование познавательных УУД.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51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развития и формирования познавательных УУД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основе:</a:t>
            </a:r>
          </a:p>
          <a:p>
            <a:r>
              <a:rPr lang="ru-RU" sz="2800" i="1" dirty="0"/>
              <a:t>культурно-историческая теория Л.С. </a:t>
            </a:r>
            <a:r>
              <a:rPr lang="ru-RU" sz="2800" i="1" dirty="0" smtClean="0"/>
              <a:t>Выготского;</a:t>
            </a:r>
          </a:p>
          <a:p>
            <a:r>
              <a:rPr lang="ru-RU" sz="2800" i="1" dirty="0" err="1"/>
              <a:t>деятельностный</a:t>
            </a:r>
            <a:r>
              <a:rPr lang="ru-RU" sz="2800" i="1" dirty="0"/>
              <a:t> подход А.Н. </a:t>
            </a:r>
            <a:r>
              <a:rPr lang="ru-RU" sz="2800" i="1" dirty="0" smtClean="0"/>
              <a:t>Леонтьева;</a:t>
            </a:r>
          </a:p>
          <a:p>
            <a:r>
              <a:rPr lang="ru-RU" sz="2800" i="1" dirty="0"/>
              <a:t>теория поэтапного формирования умственных действий П.Я. </a:t>
            </a:r>
            <a:r>
              <a:rPr lang="ru-RU" sz="2800" i="1" dirty="0" smtClean="0"/>
              <a:t>Гальперина.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13817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учебные действия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способность </a:t>
            </a:r>
            <a:r>
              <a:rPr lang="ru-RU" dirty="0"/>
              <a:t>субъекта к саморазвитию и самосовершенствованию путем сознательного и активного присвоения нового социального опыта;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умений, включая организацию этого процесса.</a:t>
            </a:r>
          </a:p>
          <a:p>
            <a:pPr marL="0" indent="0" algn="r">
              <a:buNone/>
            </a:pPr>
            <a:r>
              <a:rPr lang="ru-RU" dirty="0"/>
              <a:t>(</a:t>
            </a:r>
            <a:r>
              <a:rPr lang="ru-RU" dirty="0" err="1"/>
              <a:t>Асмолов</a:t>
            </a:r>
            <a:r>
              <a:rPr lang="ru-RU" dirty="0"/>
              <a:t> А.Г.)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89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и формирования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ПУУД у младших школьников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Ведущая деятельность – учебная – состоит из:</a:t>
            </a:r>
          </a:p>
          <a:p>
            <a:pPr marL="449263" lvl="0" indent="-449263"/>
            <a:r>
              <a:rPr lang="ru-RU" sz="2800" i="1" dirty="0" smtClean="0"/>
              <a:t>мотивов;</a:t>
            </a:r>
            <a:endParaRPr lang="ru-RU" sz="2800" i="1" dirty="0"/>
          </a:p>
          <a:p>
            <a:pPr marL="449263" lvl="0" indent="-449263"/>
            <a:r>
              <a:rPr lang="ru-RU" sz="2800" i="1" dirty="0"/>
              <a:t>учебных </a:t>
            </a:r>
            <a:r>
              <a:rPr lang="ru-RU" sz="2800" i="1" dirty="0" smtClean="0"/>
              <a:t>задач;</a:t>
            </a:r>
            <a:endParaRPr lang="ru-RU" sz="2800" i="1" dirty="0"/>
          </a:p>
          <a:p>
            <a:pPr marL="449263" lvl="0" indent="-449263"/>
            <a:r>
              <a:rPr lang="ru-RU" sz="2800" i="1" dirty="0"/>
              <a:t>учебных </a:t>
            </a:r>
            <a:r>
              <a:rPr lang="ru-RU" sz="2800" i="1" dirty="0" smtClean="0"/>
              <a:t>действий;</a:t>
            </a:r>
            <a:endParaRPr lang="ru-RU" sz="2800" i="1" dirty="0"/>
          </a:p>
          <a:p>
            <a:pPr marL="449263" lvl="0" indent="-449263"/>
            <a:r>
              <a:rPr lang="ru-RU" sz="2800" i="1" dirty="0" smtClean="0"/>
              <a:t>учебных операций.</a:t>
            </a:r>
            <a:endParaRPr lang="ru-RU" sz="2800" i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3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развития и формирования ПУУД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школьников среднего возраста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 marL="449263" indent="-449263" algn="just">
              <a:buFont typeface="Wingdings" pitchFamily="2" charset="2"/>
              <a:buChar char="Ø"/>
            </a:pPr>
            <a:r>
              <a:rPr lang="ru-RU" dirty="0"/>
              <a:t>развивать новые формы работ у школьников - исследовательские и проектные </a:t>
            </a:r>
            <a:r>
              <a:rPr lang="ru-RU" dirty="0" smtClean="0"/>
              <a:t>действия, направленные на:</a:t>
            </a:r>
          </a:p>
          <a:p>
            <a:pPr lvl="2" algn="just"/>
            <a:r>
              <a:rPr lang="ru-RU" sz="2400" i="1" dirty="0"/>
              <a:t>создание продукта значимого для </a:t>
            </a:r>
            <a:r>
              <a:rPr lang="ru-RU" sz="2400" i="1" dirty="0" smtClean="0"/>
              <a:t>других;</a:t>
            </a:r>
            <a:endParaRPr lang="ru-RU" sz="2400" i="1" dirty="0"/>
          </a:p>
          <a:p>
            <a:pPr lvl="2" algn="just"/>
            <a:r>
              <a:rPr lang="ru-RU" sz="2400" i="1" dirty="0"/>
              <a:t>реализацию потребностей учащихся в общении со значимыми группами одноклассников, учителей;</a:t>
            </a:r>
          </a:p>
          <a:p>
            <a:pPr lvl="2" algn="just"/>
            <a:r>
              <a:rPr lang="ru-RU" sz="2400" i="1" dirty="0"/>
              <a:t>сочетание различных видов познавательной </a:t>
            </a:r>
            <a:r>
              <a:rPr lang="ru-RU" sz="2400" i="1" dirty="0" smtClean="0"/>
              <a:t>деятельности.</a:t>
            </a:r>
            <a:endParaRPr lang="ru-RU" sz="2400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19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1860</Words>
  <Application>Microsoft Office PowerPoint</Application>
  <PresentationFormat>Экран (4:3)</PresentationFormat>
  <Paragraphs>296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Поток</vt:lpstr>
      <vt:lpstr>Лист Microsoft Office Excel 97-2003</vt:lpstr>
      <vt:lpstr>ФОРМИРОВАНИЕ  ПОЗНАВАТЕЛЬНЫХ УНИВЕРСАЛЬНЫХ  УЧЕБНЫХ  ДЕЙСТВИЙ</vt:lpstr>
      <vt:lpstr>План</vt:lpstr>
      <vt:lpstr>Тема ШМО:</vt:lpstr>
      <vt:lpstr>Предметные недели:</vt:lpstr>
      <vt:lpstr>Познавательные УУД</vt:lpstr>
      <vt:lpstr>Возрастные особенности развития и формирования познавательных УУД </vt:lpstr>
      <vt:lpstr>Универсальные учебные действия</vt:lpstr>
      <vt:lpstr>Возрастные особенности развития и формирования ПУУД у младших школьников </vt:lpstr>
      <vt:lpstr>Возрастные особенности развития и формирования ПУУД у школьников среднего возраста </vt:lpstr>
      <vt:lpstr>Возрастные особенности развития и формирования ПУУД у школьников среднего возраста </vt:lpstr>
      <vt:lpstr>Познавательные УУД</vt:lpstr>
      <vt:lpstr>Общеучебные:</vt:lpstr>
      <vt:lpstr>самостоятельное выделение и формулирование познавательной цели                                   (Соколова О. Я.)</vt:lpstr>
      <vt:lpstr>Пример 1.</vt:lpstr>
      <vt:lpstr>Пример 2.</vt:lpstr>
      <vt:lpstr>Пример 3.</vt:lpstr>
      <vt:lpstr>поиск и выделение необходимой информации; применение методов информационного поиска    (Кротова М.А.) </vt:lpstr>
      <vt:lpstr>источники информации</vt:lpstr>
      <vt:lpstr>поиск и работа с информацией</vt:lpstr>
      <vt:lpstr>выделение необходимой информации</vt:lpstr>
      <vt:lpstr>Слайд 21</vt:lpstr>
      <vt:lpstr>Формирование умений осуществлять поиск необходимой информации и работать с ней («Школа России») </vt:lpstr>
      <vt:lpstr>Слайд 23</vt:lpstr>
      <vt:lpstr>знаково-символическое моделирование (Котляр С.А.) </vt:lpstr>
      <vt:lpstr>умение структурировать знания                                             (Глазырина И.А.)</vt:lpstr>
      <vt:lpstr>умение осознанно и произвольно строить речевое высказывание в устной и письменной речи                                           (Алферова Л.И.)</vt:lpstr>
      <vt:lpstr>выбор наиболее эффективных способов решения задач в зависимости от конкретных условий          (Крючкова И.Б.)</vt:lpstr>
      <vt:lpstr>рефлексия способов и условий действия, контроль и оценка процесса и результатов деятельности                                                (Туманова Н.В.)</vt:lpstr>
      <vt:lpstr>смысловое чтение как осмысление цели чтения и выбор вида чтения в зависимости от цели         (Свалова И.В.)</vt:lpstr>
      <vt:lpstr>Логические универсальные действия             (Белова А.П.)</vt:lpstr>
      <vt:lpstr>Постановка и решение проблемы                                        (Пискунова М.А.)</vt:lpstr>
      <vt:lpstr>Определенные возможности для формирования универсальных учебных действий </vt:lpstr>
      <vt:lpstr>Планируемые результаты формирования познавательных УУД</vt:lpstr>
      <vt:lpstr>Формирование ПУУД</vt:lpstr>
      <vt:lpstr>Формирование ПУУД</vt:lpstr>
      <vt:lpstr>Формирование ПУУД</vt:lpstr>
      <vt:lpstr>Формирование ПУУД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ПОЗНАВАТЕЛЬНЫХ УНИВЕРСАЛЬНЫХ  УЧЕБНЫХ  ДЕЙСТВИЙ</dc:title>
  <dc:creator>Com</dc:creator>
  <cp:lastModifiedBy>User</cp:lastModifiedBy>
  <cp:revision>68</cp:revision>
  <dcterms:created xsi:type="dcterms:W3CDTF">2014-10-18T10:50:38Z</dcterms:created>
  <dcterms:modified xsi:type="dcterms:W3CDTF">2015-03-19T03:53:30Z</dcterms:modified>
</cp:coreProperties>
</file>