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935416" cy="1944216"/>
          </a:xfrm>
        </p:spPr>
        <p:txBody>
          <a:bodyPr/>
          <a:lstStyle/>
          <a:p>
            <a:r>
              <a:rPr lang="ru-RU" dirty="0" smtClean="0"/>
              <a:t>Органический мир Австралии.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753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828328"/>
          </a:xfrm>
        </p:spPr>
        <p:txBody>
          <a:bodyPr/>
          <a:lstStyle/>
          <a:p>
            <a:r>
              <a:rPr lang="ru-RU" dirty="0" smtClean="0"/>
              <a:t>            Животные Австралии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25144"/>
            <a:ext cx="28077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2880320" cy="19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4725144"/>
            <a:ext cx="2981997" cy="19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34076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известными представителями австралийской фауны являются однопроходные животные (утконосы и ехидны), разнообразные сумчатые (коалы, кенгуру, вомбаты), и такие птицы как эму, какаду и </a:t>
            </a:r>
            <a:r>
              <a:rPr lang="ru-RU" dirty="0" err="1" smtClean="0"/>
              <a:t>кукабарра</a:t>
            </a:r>
            <a:r>
              <a:rPr lang="ru-RU" dirty="0" smtClean="0"/>
              <a:t>. В Австралии обитает самое большое количество в мире ядовитых змей. Динго были завезены </a:t>
            </a:r>
            <a:r>
              <a:rPr lang="ru-RU" dirty="0" err="1" smtClean="0"/>
              <a:t>австронезийцами</a:t>
            </a:r>
            <a:r>
              <a:rPr lang="ru-RU" dirty="0" smtClean="0"/>
              <a:t>, которые торговали с австралийскими аборигенами с 3000 года до н. э. Многие растения и животные, включая гигантских сумчатых, вымерли с заселением материка аборигенами; другие (например, </a:t>
            </a:r>
            <a:r>
              <a:rPr lang="ru-RU" dirty="0" err="1" smtClean="0"/>
              <a:t>тасманский</a:t>
            </a:r>
            <a:r>
              <a:rPr lang="ru-RU" dirty="0" smtClean="0"/>
              <a:t> тигр вымерли с появлением европейцев.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Водный мир Австралии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933056"/>
            <a:ext cx="3240360" cy="26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212830" cy="226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149080"/>
            <a:ext cx="2236635" cy="234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191683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Богаты омывающие Австралию воды  головоногими моллюсками. Среди особо известных видов — </a:t>
            </a:r>
            <a:r>
              <a:rPr lang="ru-RU" sz="2400" dirty="0" err="1" smtClean="0"/>
              <a:t>синекольчатые</a:t>
            </a:r>
            <a:r>
              <a:rPr lang="ru-RU" sz="2400" dirty="0" smtClean="0"/>
              <a:t> осьминоги, причисляемые к самым ядовитым животным мира, и гигантские австралийские каракатицы.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Коала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5040560" cy="42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0112" y="1628800"/>
            <a:ext cx="2952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Коала обитает в прибрежных районах на востоке и юге Австралии, на территории от Аделаиды до южной части полуострова </a:t>
            </a:r>
            <a:r>
              <a:rPr lang="ru-RU" sz="2400" dirty="0" err="1" smtClean="0"/>
              <a:t>Кейп-Йорк</a:t>
            </a:r>
            <a:r>
              <a:rPr lang="ru-RU" sz="2400" dirty="0" smtClean="0"/>
              <a:t>, а также на острове Кенгуру, куда они были завезены в начале XX века.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r>
              <a:rPr lang="ru-RU" dirty="0" smtClean="0"/>
              <a:t>Коалы населяют эвкалиптовые леса, почти всю жизнь проводя в кронах этих деревьев. Днём коала спит, устроившись на ветке или в развилках ветвей; ночью лазает по деревьям, отыскивая корм. Даже если коала не спит, он обычно часами сидит совершенно неподвижно, обхватив ветку или ствол дерева передними лапами. Коала неподвижен 16-18 часов в сутки. На землю он спускается только для перехода на новое дерево, до которого не может допрыгнуть. Прыгают коалы с дерева на дерево на удивление ловко и уверенно; спасаясь бегством, эти обычно медлительные и флегматичные звери переходят на энергичный галоп и быстро взбираются на ближайшее дерево. Умеют плавать.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Динго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74036" cy="28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1628800"/>
            <a:ext cx="4644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Динго выглядит как хорошо сложенная собака средней величины. Динго — преимущественно ночные животные. Основные места их обитания в Австралии — опушки влажных лесов, сухие эвкалиптовые заросли, засушливые полупустыни в глубине материка. Логова они устраивают в пещерах, пустых норах, среди корней деревьев, обычно неподалёку от водоёмов. Динго отличаются сообразительностью и ловкостью. Характерная их черта — крайняя осторожность, что помогает им с успехом избегать ловушек и отравленных приманок. Считается, что на людей чистокровные динго не нападают.</a:t>
            </a:r>
            <a:endParaRPr lang="ru-RU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563888" cy="232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1700808"/>
            <a:ext cx="555496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Синекольчатые</a:t>
            </a:r>
            <a:r>
              <a:rPr lang="ru-RU" dirty="0" smtClean="0"/>
              <a:t> осьминоги— род осьминогов, включающий в себя три вида, обитающих в прибрежных водах Тихого Океана, от Японии до Австралии. Несмотря на небольшой размер, обладают достаточно агрессивным характером, и признаются одними из самых ядовитых животных в мире. </a:t>
            </a:r>
            <a:r>
              <a:rPr lang="ru-RU" dirty="0" err="1" smtClean="0"/>
              <a:t>Синекольчатые</a:t>
            </a:r>
            <a:r>
              <a:rPr lang="ru-RU" dirty="0" smtClean="0"/>
              <a:t> осьминоги — хищники. В основном, употребляют в пищу небольших крабов и креветок, но так же могут питаться рыбой, в случае, если удается ее поймать. Во многом их механизм питания похож на пауков — напав на жертву они прокусывают клювом панцирь, впрыскивают ядовитую слюну, парализуя свою жертву. Через некоторое время высасывают размягченную плоть, оставляя пустой панцирь.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Синекольчатые</a:t>
            </a:r>
            <a:r>
              <a:rPr lang="ru-RU" dirty="0" smtClean="0"/>
              <a:t> осьминоги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243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1484784"/>
            <a:ext cx="4474840" cy="46112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Эвкалипт. Вечнозелёные кустарники или деревья высотой до 100 метров</a:t>
            </a:r>
            <a:r>
              <a:rPr lang="ru-RU" baseline="30000" dirty="0" smtClean="0"/>
              <a:t> </a:t>
            </a:r>
            <a:r>
              <a:rPr lang="ru-RU" dirty="0" smtClean="0"/>
              <a:t>Ствол прямой или искривлённый, часто покрыт выделениями камеди называемой </a:t>
            </a:r>
            <a:r>
              <a:rPr lang="ru-RU" i="1" dirty="0" err="1" smtClean="0"/>
              <a:t>ки́но</a:t>
            </a:r>
            <a:r>
              <a:rPr lang="ru-RU" dirty="0" smtClean="0"/>
              <a:t>. Крона разнообразная — широко пирамидальная, яйцевидная, почти шатровидная, плакучая и ряд других форм.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Растения Австралии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744416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412776"/>
            <a:ext cx="4186808" cy="4683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Акации - вечнозелёные деревья, высотой до 25 м и диаметром ствола до 1,2 м, или кустарники. С колючками или без них. У молодых растений кора обычно зелёная, гладкая, позже сильно трещиноватая, зелёная, серая или бурая. Корневая система мощная, с основным стержнем и сильно разветвленная горизонтально в верхних слоях почвы. Акации относятся к числу наиболее быстро растущих пород: уже  в первый год жизни достигают высоты 0,75—1,5 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Растения Австралии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28" y="1628800"/>
            <a:ext cx="4122664" cy="48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303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Органический мир Австралии.</vt:lpstr>
      <vt:lpstr>            Животные Австралии </vt:lpstr>
      <vt:lpstr>         Водный мир Австралии</vt:lpstr>
      <vt:lpstr> Коала </vt:lpstr>
      <vt:lpstr>Слайд 5</vt:lpstr>
      <vt:lpstr>Динго </vt:lpstr>
      <vt:lpstr>Синекольчатые осьминоги</vt:lpstr>
      <vt:lpstr>Растения Австралии</vt:lpstr>
      <vt:lpstr>Растения Австралии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Metod-do</cp:lastModifiedBy>
  <cp:revision>8</cp:revision>
  <dcterms:modified xsi:type="dcterms:W3CDTF">2013-03-06T09:34:19Z</dcterms:modified>
</cp:coreProperties>
</file>